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93" r:id="rId3"/>
    <p:sldId id="284" r:id="rId4"/>
    <p:sldId id="286" r:id="rId5"/>
    <p:sldId id="287" r:id="rId6"/>
    <p:sldId id="291" r:id="rId7"/>
    <p:sldId id="288" r:id="rId8"/>
    <p:sldId id="289" r:id="rId9"/>
    <p:sldId id="298" r:id="rId10"/>
    <p:sldId id="278" r:id="rId11"/>
    <p:sldId id="261" r:id="rId12"/>
    <p:sldId id="277" r:id="rId13"/>
    <p:sldId id="262" r:id="rId14"/>
    <p:sldId id="259" r:id="rId15"/>
    <p:sldId id="260" r:id="rId16"/>
    <p:sldId id="276" r:id="rId17"/>
    <p:sldId id="263" r:id="rId18"/>
    <p:sldId id="264" r:id="rId19"/>
    <p:sldId id="265" r:id="rId20"/>
    <p:sldId id="266" r:id="rId21"/>
    <p:sldId id="267" r:id="rId22"/>
    <p:sldId id="268" r:id="rId23"/>
    <p:sldId id="271" r:id="rId24"/>
    <p:sldId id="270" r:id="rId25"/>
    <p:sldId id="272" r:id="rId26"/>
    <p:sldId id="279" r:id="rId27"/>
    <p:sldId id="282" r:id="rId28"/>
    <p:sldId id="281" r:id="rId29"/>
    <p:sldId id="283" r:id="rId30"/>
    <p:sldId id="273" r:id="rId31"/>
    <p:sldId id="292" r:id="rId32"/>
    <p:sldId id="295" r:id="rId33"/>
    <p:sldId id="274" r:id="rId34"/>
    <p:sldId id="296" r:id="rId35"/>
    <p:sldId id="297" r:id="rId36"/>
    <p:sldId id="299" r:id="rId37"/>
    <p:sldId id="30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lip poudel" initials="dp" lastIdx="1" clrIdx="0">
    <p:extLst>
      <p:ext uri="{19B8F6BF-5375-455C-9EA6-DF929625EA0E}">
        <p15:presenceInfo xmlns:p15="http://schemas.microsoft.com/office/powerpoint/2012/main" userId="7ce8deba7927e1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412FFE-A98B-C157-1C10-27A050986C10}" v="471" dt="2018-08-28T08:21:21.397"/>
    <p1510:client id="{21C9CA23-9DEF-4DE7-A268-A09901FEFA76}" v="3940" dt="2018-08-28T08:20:23.860"/>
    <p1510:client id="{35CE7CA8-2F64-BEBA-B2AB-7565E16B7841}" v="24" dt="2018-08-28T05:58:07.241"/>
    <p1510:client id="{639E8DB9-9693-094F-A365-05334107EECF}" v="248" dt="2018-08-28T07:46:42.614"/>
    <p1510:client id="{B7E26EE5-4BA6-47F5-BE6A-BA575C214DAC}" v="1" dt="2018-08-27T15:51:08.383"/>
    <p1510:client id="{E71187FC-A848-3966-E0D4-53D05BCA6196}" v="299" dt="2018-08-28T06:42:50.917"/>
    <p1510:client id="{F6643F54-C08B-AE1C-6B25-87DDDD4624D2}" v="2" dt="2018-08-27T18:23:14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lip Poudel" userId="a4f4b435-7a94-46f8-84bb-58f4231e1ea0" providerId="ADAL" clId="{639E8DB9-9693-094F-A365-05334107EECF}"/>
    <pc:docChg chg="undo custSel addSld modSld sldOrd">
      <pc:chgData name="Dilip Poudel" userId="a4f4b435-7a94-46f8-84bb-58f4231e1ea0" providerId="ADAL" clId="{639E8DB9-9693-094F-A365-05334107EECF}" dt="2018-08-28T07:46:42.614" v="261" actId="20577"/>
      <pc:docMkLst>
        <pc:docMk/>
      </pc:docMkLst>
      <pc:sldChg chg="add">
        <pc:chgData name="Dilip Poudel" userId="a4f4b435-7a94-46f8-84bb-58f4231e1ea0" providerId="ADAL" clId="{639E8DB9-9693-094F-A365-05334107EECF}" dt="2018-08-28T06:23:38.445" v="0" actId="27636"/>
        <pc:sldMkLst>
          <pc:docMk/>
          <pc:sldMk cId="2981774936" sldId="284"/>
        </pc:sldMkLst>
      </pc:sldChg>
      <pc:sldChg chg="add">
        <pc:chgData name="Dilip Poudel" userId="a4f4b435-7a94-46f8-84bb-58f4231e1ea0" providerId="ADAL" clId="{639E8DB9-9693-094F-A365-05334107EECF}" dt="2018-08-28T06:23:47.839" v="1" actId="27636"/>
        <pc:sldMkLst>
          <pc:docMk/>
          <pc:sldMk cId="1766255751" sldId="285"/>
        </pc:sldMkLst>
      </pc:sldChg>
      <pc:sldChg chg="add">
        <pc:chgData name="Dilip Poudel" userId="a4f4b435-7a94-46f8-84bb-58f4231e1ea0" providerId="ADAL" clId="{639E8DB9-9693-094F-A365-05334107EECF}" dt="2018-08-28T06:23:56.247" v="2" actId="27636"/>
        <pc:sldMkLst>
          <pc:docMk/>
          <pc:sldMk cId="1079063313" sldId="286"/>
        </pc:sldMkLst>
      </pc:sldChg>
      <pc:sldChg chg="add ord">
        <pc:chgData name="Dilip Poudel" userId="a4f4b435-7a94-46f8-84bb-58f4231e1ea0" providerId="ADAL" clId="{639E8DB9-9693-094F-A365-05334107EECF}" dt="2018-08-28T07:39:18.645" v="147" actId="20577"/>
        <pc:sldMkLst>
          <pc:docMk/>
          <pc:sldMk cId="1280190942" sldId="287"/>
        </pc:sldMkLst>
      </pc:sldChg>
      <pc:sldChg chg="add">
        <pc:chgData name="Dilip Poudel" userId="a4f4b435-7a94-46f8-84bb-58f4231e1ea0" providerId="ADAL" clId="{639E8DB9-9693-094F-A365-05334107EECF}" dt="2018-08-28T06:24:11.866" v="4" actId="27636"/>
        <pc:sldMkLst>
          <pc:docMk/>
          <pc:sldMk cId="2426979966" sldId="288"/>
        </pc:sldMkLst>
      </pc:sldChg>
      <pc:sldChg chg="addSp delSp modSp add">
        <pc:chgData name="Dilip Poudel" userId="a4f4b435-7a94-46f8-84bb-58f4231e1ea0" providerId="ADAL" clId="{639E8DB9-9693-094F-A365-05334107EECF}" dt="2018-08-28T07:05:11.038" v="68" actId="478"/>
        <pc:sldMkLst>
          <pc:docMk/>
          <pc:sldMk cId="140103699" sldId="289"/>
        </pc:sldMkLst>
        <pc:spChg chg="mod">
          <ac:chgData name="Dilip Poudel" userId="a4f4b435-7a94-46f8-84bb-58f4231e1ea0" providerId="ADAL" clId="{639E8DB9-9693-094F-A365-05334107EECF}" dt="2018-08-28T07:02:20.591" v="38" actId="20577"/>
          <ac:spMkLst>
            <pc:docMk/>
            <pc:sldMk cId="140103699" sldId="289"/>
            <ac:spMk id="2" creationId="{AC4A8633-4303-5443-B9C9-206A8C632179}"/>
          </ac:spMkLst>
        </pc:spChg>
        <pc:spChg chg="mod">
          <ac:chgData name="Dilip Poudel" userId="a4f4b435-7a94-46f8-84bb-58f4231e1ea0" providerId="ADAL" clId="{639E8DB9-9693-094F-A365-05334107EECF}" dt="2018-08-28T07:03:52.562" v="47" actId="1076"/>
          <ac:spMkLst>
            <pc:docMk/>
            <pc:sldMk cId="140103699" sldId="289"/>
            <ac:spMk id="3" creationId="{7D38EA25-9CC2-6F47-85E1-08EF9431C8C0}"/>
          </ac:spMkLst>
        </pc:spChg>
        <pc:spChg chg="add del mod">
          <ac:chgData name="Dilip Poudel" userId="a4f4b435-7a94-46f8-84bb-58f4231e1ea0" providerId="ADAL" clId="{639E8DB9-9693-094F-A365-05334107EECF}" dt="2018-08-28T07:05:11.038" v="68" actId="478"/>
          <ac:spMkLst>
            <pc:docMk/>
            <pc:sldMk cId="140103699" sldId="289"/>
            <ac:spMk id="5" creationId="{8375807A-3252-664A-85DE-043924962442}"/>
          </ac:spMkLst>
        </pc:spChg>
        <pc:picChg chg="add mod">
          <ac:chgData name="Dilip Poudel" userId="a4f4b435-7a94-46f8-84bb-58f4231e1ea0" providerId="ADAL" clId="{639E8DB9-9693-094F-A365-05334107EECF}" dt="2018-08-28T07:04:07.952" v="49" actId="14100"/>
          <ac:picMkLst>
            <pc:docMk/>
            <pc:sldMk cId="140103699" sldId="289"/>
            <ac:picMk id="4" creationId="{B3279E8A-15FF-EB49-8CB2-2A051306483B}"/>
          </ac:picMkLst>
        </pc:picChg>
      </pc:sldChg>
      <pc:sldChg chg="add">
        <pc:chgData name="Dilip Poudel" userId="a4f4b435-7a94-46f8-84bb-58f4231e1ea0" providerId="ADAL" clId="{639E8DB9-9693-094F-A365-05334107EECF}" dt="2018-08-28T06:24:24.879" v="6" actId="27636"/>
        <pc:sldMkLst>
          <pc:docMk/>
          <pc:sldMk cId="2777474050" sldId="290"/>
        </pc:sldMkLst>
      </pc:sldChg>
      <pc:sldChg chg="modSp add">
        <pc:chgData name="Dilip Poudel" userId="a4f4b435-7a94-46f8-84bb-58f4231e1ea0" providerId="ADAL" clId="{639E8DB9-9693-094F-A365-05334107EECF}" dt="2018-08-28T07:46:42.614" v="261" actId="20577"/>
        <pc:sldMkLst>
          <pc:docMk/>
          <pc:sldMk cId="809636702" sldId="291"/>
        </pc:sldMkLst>
        <pc:spChg chg="mod">
          <ac:chgData name="Dilip Poudel" userId="a4f4b435-7a94-46f8-84bb-58f4231e1ea0" providerId="ADAL" clId="{639E8DB9-9693-094F-A365-05334107EECF}" dt="2018-08-28T07:46:42.614" v="261" actId="20577"/>
          <ac:spMkLst>
            <pc:docMk/>
            <pc:sldMk cId="809636702" sldId="291"/>
            <ac:spMk id="2" creationId="{7688FE61-9850-7749-8F1A-9616E12FAEC1}"/>
          </ac:spMkLst>
        </pc:spChg>
      </pc:sldChg>
      <pc:sldChg chg="modSp">
        <pc:chgData name="Dilip Poudel" userId="a4f4b435-7a94-46f8-84bb-58f4231e1ea0" providerId="ADAL" clId="{639E8DB9-9693-094F-A365-05334107EECF}" dt="2018-08-28T07:24:07.165" v="146" actId="20577"/>
        <pc:sldMkLst>
          <pc:docMk/>
          <pc:sldMk cId="2919118405" sldId="297"/>
        </pc:sldMkLst>
        <pc:spChg chg="mod">
          <ac:chgData name="Dilip Poudel" userId="a4f4b435-7a94-46f8-84bb-58f4231e1ea0" providerId="ADAL" clId="{639E8DB9-9693-094F-A365-05334107EECF}" dt="2018-08-28T07:24:07.165" v="146" actId="20577"/>
          <ac:spMkLst>
            <pc:docMk/>
            <pc:sldMk cId="2919118405" sldId="297"/>
            <ac:spMk id="4" creationId="{387FCDFD-DD09-41BB-B794-8ECF331EA83A}"/>
          </ac:spMkLst>
        </pc:spChg>
      </pc:sldChg>
    </pc:docChg>
  </pc:docChgLst>
  <pc:docChgLst>
    <pc:chgData name="Kushwaha Shailendra" userId="S::a1605334@myy.haaga-helia.fi::5f3e821e-f25d-47b6-af54-b8cfd554eba7" providerId="AD" clId="Web-{154D1AA2-0473-0136-4AA4-6FF4F83DAB1F}"/>
    <pc:docChg chg="addSld modSld">
      <pc:chgData name="Kushwaha Shailendra" userId="S::a1605334@myy.haaga-helia.fi::5f3e821e-f25d-47b6-af54-b8cfd554eba7" providerId="AD" clId="Web-{154D1AA2-0473-0136-4AA4-6FF4F83DAB1F}" dt="2018-08-23T20:05:12.994" v="13" actId="1076"/>
      <pc:docMkLst>
        <pc:docMk/>
      </pc:docMkLst>
      <pc:sldChg chg="modSp">
        <pc:chgData name="Kushwaha Shailendra" userId="S::a1605334@myy.haaga-helia.fi::5f3e821e-f25d-47b6-af54-b8cfd554eba7" providerId="AD" clId="Web-{154D1AA2-0473-0136-4AA4-6FF4F83DAB1F}" dt="2018-08-23T20:05:12.994" v="13" actId="1076"/>
        <pc:sldMkLst>
          <pc:docMk/>
          <pc:sldMk cId="3661645823" sldId="256"/>
        </pc:sldMkLst>
        <pc:spChg chg="mod">
          <ac:chgData name="Kushwaha Shailendra" userId="S::a1605334@myy.haaga-helia.fi::5f3e821e-f25d-47b6-af54-b8cfd554eba7" providerId="AD" clId="Web-{154D1AA2-0473-0136-4AA4-6FF4F83DAB1F}" dt="2018-08-23T20:05:12.994" v="13" actId="1076"/>
          <ac:spMkLst>
            <pc:docMk/>
            <pc:sldMk cId="3661645823" sldId="256"/>
            <ac:spMk id="5" creationId="{D92320B6-72C0-4EDA-8FC9-AE6639A96F50}"/>
          </ac:spMkLst>
        </pc:spChg>
        <pc:picChg chg="mod">
          <ac:chgData name="Kushwaha Shailendra" userId="S::a1605334@myy.haaga-helia.fi::5f3e821e-f25d-47b6-af54-b8cfd554eba7" providerId="AD" clId="Web-{154D1AA2-0473-0136-4AA4-6FF4F83DAB1F}" dt="2018-08-23T20:05:10.025" v="12" actId="1076"/>
          <ac:picMkLst>
            <pc:docMk/>
            <pc:sldMk cId="3661645823" sldId="256"/>
            <ac:picMk id="6" creationId="{070821D1-45D8-4B6C-98EA-8D68F9317B26}"/>
          </ac:picMkLst>
        </pc:picChg>
      </pc:sldChg>
      <pc:sldChg chg="modSp new">
        <pc:chgData name="Kushwaha Shailendra" userId="S::a1605334@myy.haaga-helia.fi::5f3e821e-f25d-47b6-af54-b8cfd554eba7" providerId="AD" clId="Web-{154D1AA2-0473-0136-4AA4-6FF4F83DAB1F}" dt="2018-08-23T18:13:25.748" v="7" actId="20577"/>
        <pc:sldMkLst>
          <pc:docMk/>
          <pc:sldMk cId="608034628" sldId="257"/>
        </pc:sldMkLst>
        <pc:spChg chg="mod">
          <ac:chgData name="Kushwaha Shailendra" userId="S::a1605334@myy.haaga-helia.fi::5f3e821e-f25d-47b6-af54-b8cfd554eba7" providerId="AD" clId="Web-{154D1AA2-0473-0136-4AA4-6FF4F83DAB1F}" dt="2018-08-23T18:13:25.748" v="7" actId="20577"/>
          <ac:spMkLst>
            <pc:docMk/>
            <pc:sldMk cId="608034628" sldId="257"/>
            <ac:spMk id="2" creationId="{2E633C71-65DB-46C3-A448-2396B6897EF5}"/>
          </ac:spMkLst>
        </pc:spChg>
      </pc:sldChg>
    </pc:docChg>
  </pc:docChgLst>
  <pc:docChgLst>
    <pc:chgData name="Guest User" userId="S::urn:spo:anon#dcc2452c19f8cb4e88f40831791a4efa535f24661140b5752160ac637def9ed5::" providerId="AD" clId="Web-{E71187FC-A848-3966-E0D4-53D05BCA6196}"/>
    <pc:docChg chg="addSld delSld modSld sldOrd">
      <pc:chgData name="Guest User" userId="S::urn:spo:anon#dcc2452c19f8cb4e88f40831791a4efa535f24661140b5752160ac637def9ed5::" providerId="AD" clId="Web-{E71187FC-A848-3966-E0D4-53D05BCA6196}" dt="2018-08-28T06:43:29.651" v="342"/>
      <pc:docMkLst>
        <pc:docMk/>
      </pc:docMkLst>
      <pc:sldChg chg="addSp delSp modSp del">
        <pc:chgData name="Guest User" userId="S::urn:spo:anon#dcc2452c19f8cb4e88f40831791a4efa535f24661140b5752160ac637def9ed5::" providerId="AD" clId="Web-{E71187FC-A848-3966-E0D4-53D05BCA6196}" dt="2018-08-28T06:43:29.651" v="342"/>
        <pc:sldMkLst>
          <pc:docMk/>
          <pc:sldMk cId="3661645823" sldId="256"/>
        </pc:sldMkLst>
        <pc:picChg chg="add del mod">
          <ac:chgData name="Guest User" userId="S::urn:spo:anon#dcc2452c19f8cb4e88f40831791a4efa535f24661140b5752160ac637def9ed5::" providerId="AD" clId="Web-{E71187FC-A848-3966-E0D4-53D05BCA6196}" dt="2018-08-28T06:23:20.156" v="237"/>
          <ac:picMkLst>
            <pc:docMk/>
            <pc:sldMk cId="3661645823" sldId="256"/>
            <ac:picMk id="3" creationId="{0B081DE1-2358-4B8F-8CC6-2525BA35832E}"/>
          </ac:picMkLst>
        </pc:picChg>
        <pc:picChg chg="add del">
          <ac:chgData name="Guest User" userId="S::urn:spo:anon#dcc2452c19f8cb4e88f40831791a4efa535f24661140b5752160ac637def9ed5::" providerId="AD" clId="Web-{E71187FC-A848-3966-E0D4-53D05BCA6196}" dt="2018-08-28T06:23:23.453" v="238"/>
          <ac:picMkLst>
            <pc:docMk/>
            <pc:sldMk cId="3661645823" sldId="256"/>
            <ac:picMk id="6" creationId="{070821D1-45D8-4B6C-98EA-8D68F9317B26}"/>
          </ac:picMkLst>
        </pc:picChg>
      </pc:sldChg>
      <pc:sldChg chg="addSp delSp modSp mod setBg setClrOvrMap">
        <pc:chgData name="Guest User" userId="S::urn:spo:anon#dcc2452c19f8cb4e88f40831791a4efa535f24661140b5752160ac637def9ed5::" providerId="AD" clId="Web-{E71187FC-A848-3966-E0D4-53D05BCA6196}" dt="2018-08-28T06:28:29.529" v="242"/>
        <pc:sldMkLst>
          <pc:docMk/>
          <pc:sldMk cId="2063132096" sldId="262"/>
        </pc:sldMkLst>
        <pc:spChg chg="mod">
          <ac:chgData name="Guest User" userId="S::urn:spo:anon#dcc2452c19f8cb4e88f40831791a4efa535f24661140b5752160ac637def9ed5::" providerId="AD" clId="Web-{E71187FC-A848-3966-E0D4-53D05BCA6196}" dt="2018-08-28T06:28:29.529" v="242"/>
          <ac:spMkLst>
            <pc:docMk/>
            <pc:sldMk cId="2063132096" sldId="262"/>
            <ac:spMk id="2" creationId="{8491DA11-08AD-44D7-9AEE-F7C6C3594444}"/>
          </ac:spMkLst>
        </pc:spChg>
        <pc:spChg chg="del">
          <ac:chgData name="Guest User" userId="S::urn:spo:anon#dcc2452c19f8cb4e88f40831791a4efa535f24661140b5752160ac637def9ed5::" providerId="AD" clId="Web-{E71187FC-A848-3966-E0D4-53D05BCA6196}" dt="2018-08-28T06:28:29.529" v="242"/>
          <ac:spMkLst>
            <pc:docMk/>
            <pc:sldMk cId="2063132096" sldId="262"/>
            <ac:spMk id="76" creationId="{46C2E80F-49A6-4372-B103-219D417A55ED}"/>
          </ac:spMkLst>
        </pc:spChg>
        <pc:spChg chg="add">
          <ac:chgData name="Guest User" userId="S::urn:spo:anon#dcc2452c19f8cb4e88f40831791a4efa535f24661140b5752160ac637def9ed5::" providerId="AD" clId="Web-{E71187FC-A848-3966-E0D4-53D05BCA6196}" dt="2018-08-28T06:28:29.529" v="242"/>
          <ac:spMkLst>
            <pc:docMk/>
            <pc:sldMk cId="2063132096" sldId="262"/>
            <ac:spMk id="82" creationId="{C5E6CFF1-2F42-4E10-9A97-F116F46F53FE}"/>
          </ac:spMkLst>
        </pc:spChg>
        <pc:graphicFrameChg chg="mod modGraphic">
          <ac:chgData name="Guest User" userId="S::urn:spo:anon#dcc2452c19f8cb4e88f40831791a4efa535f24661140b5752160ac637def9ed5::" providerId="AD" clId="Web-{E71187FC-A848-3966-E0D4-53D05BCA6196}" dt="2018-08-28T06:28:29.529" v="242"/>
          <ac:graphicFrameMkLst>
            <pc:docMk/>
            <pc:sldMk cId="2063132096" sldId="262"/>
            <ac:graphicFrameMk id="77" creationId="{F5C232A8-AB99-4AB7-A700-1A9EE9DDFEC3}"/>
          </ac:graphicFrameMkLst>
        </pc:graphicFrameChg>
        <pc:picChg chg="add mod ord">
          <ac:chgData name="Guest User" userId="S::urn:spo:anon#dcc2452c19f8cb4e88f40831791a4efa535f24661140b5752160ac637def9ed5::" providerId="AD" clId="Web-{E71187FC-A848-3966-E0D4-53D05BCA6196}" dt="2018-08-28T06:28:29.529" v="242"/>
          <ac:picMkLst>
            <pc:docMk/>
            <pc:sldMk cId="2063132096" sldId="262"/>
            <ac:picMk id="3" creationId="{2DC1E283-BF73-496F-9FB7-2C2E77D74B46}"/>
          </ac:picMkLst>
        </pc:picChg>
        <pc:cxnChg chg="add">
          <ac:chgData name="Guest User" userId="S::urn:spo:anon#dcc2452c19f8cb4e88f40831791a4efa535f24661140b5752160ac637def9ed5::" providerId="AD" clId="Web-{E71187FC-A848-3966-E0D4-53D05BCA6196}" dt="2018-08-28T06:28:29.529" v="242"/>
          <ac:cxnSpMkLst>
            <pc:docMk/>
            <pc:sldMk cId="2063132096" sldId="262"/>
            <ac:cxnSpMk id="84" creationId="{67182200-4859-4C8D-BCBB-55B245C28BA3}"/>
          </ac:cxnSpMkLst>
        </pc:cxnChg>
      </pc:sldChg>
      <pc:sldChg chg="addSp delSp modSp new mod ord setBg modClrScheme chgLayout">
        <pc:chgData name="Guest User" userId="S::urn:spo:anon#dcc2452c19f8cb4e88f40831791a4efa535f24661140b5752160ac637def9ed5::" providerId="AD" clId="Web-{E71187FC-A848-3966-E0D4-53D05BCA6196}" dt="2018-08-28T06:22:25.188" v="232" actId="14100"/>
        <pc:sldMkLst>
          <pc:docMk/>
          <pc:sldMk cId="1640304795" sldId="280"/>
        </pc:sldMkLst>
        <pc:spChg chg="del mod ord">
          <ac:chgData name="Guest User" userId="S::urn:spo:anon#dcc2452c19f8cb4e88f40831791a4efa535f24661140b5752160ac637def9ed5::" providerId="AD" clId="Web-{E71187FC-A848-3966-E0D4-53D05BCA6196}" dt="2018-08-28T06:07:51.259" v="5" actId="14100"/>
          <ac:spMkLst>
            <pc:docMk/>
            <pc:sldMk cId="1640304795" sldId="280"/>
            <ac:spMk id="2" creationId="{6BCA2DC3-AA81-40D8-91CC-CD5A353FDD9F}"/>
          </ac:spMkLst>
        </pc:spChg>
        <pc:spChg chg="del mod ord">
          <ac:chgData name="Guest User" userId="S::urn:spo:anon#dcc2452c19f8cb4e88f40831791a4efa535f24661140b5752160ac637def9ed5::" providerId="AD" clId="Web-{E71187FC-A848-3966-E0D4-53D05BCA6196}" dt="2018-08-28T06:07:43.852" v="3" actId="14100"/>
          <ac:spMkLst>
            <pc:docMk/>
            <pc:sldMk cId="1640304795" sldId="280"/>
            <ac:spMk id="3" creationId="{029BA816-A5CF-4E5E-8444-92484CC24B25}"/>
          </ac:spMkLst>
        </pc:spChg>
        <pc:spChg chg="del">
          <ac:chgData name="Guest User" userId="S::urn:spo:anon#dcc2452c19f8cb4e88f40831791a4efa535f24661140b5752160ac637def9ed5::" providerId="AD" clId="Web-{E71187FC-A848-3966-E0D4-53D05BCA6196}" dt="2018-08-28T06:07:16.571" v="2" actId="14100"/>
          <ac:spMkLst>
            <pc:docMk/>
            <pc:sldMk cId="1640304795" sldId="280"/>
            <ac:spMk id="4" creationId="{44EC784E-45D7-4A69-8567-E6F0D1E1E279}"/>
          </ac:spMkLst>
        </pc:spChg>
        <pc:spChg chg="add mod">
          <ac:chgData name="Guest User" userId="S::urn:spo:anon#dcc2452c19f8cb4e88f40831791a4efa535f24661140b5752160ac637def9ed5::" providerId="AD" clId="Web-{E71187FC-A848-3966-E0D4-53D05BCA6196}" dt="2018-08-28T06:18:01.270" v="210" actId="20577"/>
          <ac:spMkLst>
            <pc:docMk/>
            <pc:sldMk cId="1640304795" sldId="280"/>
            <ac:spMk id="7" creationId="{C3A2C21F-7679-4303-8C97-587DE360E20E}"/>
          </ac:spMkLst>
        </pc:spChg>
        <pc:spChg chg="add mod">
          <ac:chgData name="Guest User" userId="S::urn:spo:anon#dcc2452c19f8cb4e88f40831791a4efa535f24661140b5752160ac637def9ed5::" providerId="AD" clId="Web-{E71187FC-A848-3966-E0D4-53D05BCA6196}" dt="2018-08-28T06:22:25.188" v="232" actId="14100"/>
          <ac:spMkLst>
            <pc:docMk/>
            <pc:sldMk cId="1640304795" sldId="280"/>
            <ac:spMk id="8" creationId="{890D8335-A10D-4420-B1C7-ECED21C5A998}"/>
          </ac:spMkLst>
        </pc:spChg>
        <pc:spChg chg="add mod">
          <ac:chgData name="Guest User" userId="S::urn:spo:anon#dcc2452c19f8cb4e88f40831791a4efa535f24661140b5752160ac637def9ed5::" providerId="AD" clId="Web-{E71187FC-A848-3966-E0D4-53D05BCA6196}" dt="2018-08-28T06:21:40.001" v="228" actId="14100"/>
          <ac:spMkLst>
            <pc:docMk/>
            <pc:sldMk cId="1640304795" sldId="280"/>
            <ac:spMk id="9" creationId="{D52BC762-7C5B-4A8E-97FD-381BEFE10E95}"/>
          </ac:spMkLst>
        </pc:spChg>
        <pc:spChg chg="add mod">
          <ac:chgData name="Guest User" userId="S::urn:spo:anon#dcc2452c19f8cb4e88f40831791a4efa535f24661140b5752160ac637def9ed5::" providerId="AD" clId="Web-{E71187FC-A848-3966-E0D4-53D05BCA6196}" dt="2018-08-28T06:13:22.648" v="137" actId="1076"/>
          <ac:spMkLst>
            <pc:docMk/>
            <pc:sldMk cId="1640304795" sldId="280"/>
            <ac:spMk id="10" creationId="{B0CDD141-85D3-42FA-AA8C-8CA378195CDD}"/>
          </ac:spMkLst>
        </pc:spChg>
        <pc:spChg chg="add mod">
          <ac:chgData name="Guest User" userId="S::urn:spo:anon#dcc2452c19f8cb4e88f40831791a4efa535f24661140b5752160ac637def9ed5::" providerId="AD" clId="Web-{E71187FC-A848-3966-E0D4-53D05BCA6196}" dt="2018-08-28T06:16:15.505" v="154" actId="1076"/>
          <ac:spMkLst>
            <pc:docMk/>
            <pc:sldMk cId="1640304795" sldId="280"/>
            <ac:spMk id="11" creationId="{6D9CD9CC-EF1D-414A-BA34-9F77FD5DD914}"/>
          </ac:spMkLst>
        </pc:spChg>
        <pc:spChg chg="add mod">
          <ac:chgData name="Guest User" userId="S::urn:spo:anon#dcc2452c19f8cb4e88f40831791a4efa535f24661140b5752160ac637def9ed5::" providerId="AD" clId="Web-{E71187FC-A848-3966-E0D4-53D05BCA6196}" dt="2018-08-28T06:21:25.423" v="227" actId="1076"/>
          <ac:spMkLst>
            <pc:docMk/>
            <pc:sldMk cId="1640304795" sldId="280"/>
            <ac:spMk id="12" creationId="{9D6DEB2E-E5A8-4A9D-A9F4-141BCA5A8E45}"/>
          </ac:spMkLst>
        </pc:spChg>
        <pc:spChg chg="add mod">
          <ac:chgData name="Guest User" userId="S::urn:spo:anon#dcc2452c19f8cb4e88f40831791a4efa535f24661140b5752160ac637def9ed5::" providerId="AD" clId="Web-{E71187FC-A848-3966-E0D4-53D05BCA6196}" dt="2018-08-28T06:21:12.861" v="226" actId="1076"/>
          <ac:spMkLst>
            <pc:docMk/>
            <pc:sldMk cId="1640304795" sldId="280"/>
            <ac:spMk id="13" creationId="{234C3F09-398B-4C53-AFEF-DBA87B8A5DB5}"/>
          </ac:spMkLst>
        </pc:spChg>
        <pc:picChg chg="add mod ord">
          <ac:chgData name="Guest User" userId="S::urn:spo:anon#dcc2452c19f8cb4e88f40831791a4efa535f24661140b5752160ac637def9ed5::" providerId="AD" clId="Web-{E71187FC-A848-3966-E0D4-53D05BCA6196}" dt="2018-08-28T06:07:51.259" v="5" actId="14100"/>
          <ac:picMkLst>
            <pc:docMk/>
            <pc:sldMk cId="1640304795" sldId="280"/>
            <ac:picMk id="5" creationId="{49B31F9B-2587-4015-B881-69EB6DE0196E}"/>
          </ac:picMkLst>
        </pc:picChg>
      </pc:sldChg>
      <pc:sldChg chg="addSp delSp modSp new mod ord setBg setClrOvrMap">
        <pc:chgData name="Guest User" userId="S::urn:spo:anon#dcc2452c19f8cb4e88f40831791a4efa535f24661140b5752160ac637def9ed5::" providerId="AD" clId="Web-{E71187FC-A848-3966-E0D4-53D05BCA6196}" dt="2018-08-28T06:43:20.214" v="341"/>
        <pc:sldMkLst>
          <pc:docMk/>
          <pc:sldMk cId="3853126343" sldId="293"/>
        </pc:sldMkLst>
        <pc:spChg chg="mod ord">
          <ac:chgData name="Guest User" userId="S::urn:spo:anon#dcc2452c19f8cb4e88f40831791a4efa535f24661140b5752160ac637def9ed5::" providerId="AD" clId="Web-{E71187FC-A848-3966-E0D4-53D05BCA6196}" dt="2018-08-28T06:37:28.732" v="280"/>
          <ac:spMkLst>
            <pc:docMk/>
            <pc:sldMk cId="3853126343" sldId="293"/>
            <ac:spMk id="2" creationId="{3158C655-5FCD-4221-8F02-0A7A20393D7B}"/>
          </ac:spMkLst>
        </pc:spChg>
        <pc:spChg chg="mod ord">
          <ac:chgData name="Guest User" userId="S::urn:spo:anon#dcc2452c19f8cb4e88f40831791a4efa535f24661140b5752160ac637def9ed5::" providerId="AD" clId="Web-{E71187FC-A848-3966-E0D4-53D05BCA6196}" dt="2018-08-28T06:42:17.714" v="335" actId="20577"/>
          <ac:spMkLst>
            <pc:docMk/>
            <pc:sldMk cId="3853126343" sldId="293"/>
            <ac:spMk id="3" creationId="{D28BC8E6-3811-483A-B02A-337AB6743860}"/>
          </ac:spMkLst>
        </pc:spChg>
        <pc:spChg chg="add">
          <ac:chgData name="Guest User" userId="S::urn:spo:anon#dcc2452c19f8cb4e88f40831791a4efa535f24661140b5752160ac637def9ed5::" providerId="AD" clId="Web-{E71187FC-A848-3966-E0D4-53D05BCA6196}" dt="2018-08-28T06:37:28.732" v="280"/>
          <ac:spMkLst>
            <pc:docMk/>
            <pc:sldMk cId="3853126343" sldId="293"/>
            <ac:spMk id="8" creationId="{EB181E26-89C4-4A14-92DE-0F4C4B0E9484}"/>
          </ac:spMkLst>
        </pc:spChg>
        <pc:spChg chg="add mod">
          <ac:chgData name="Guest User" userId="S::urn:spo:anon#dcc2452c19f8cb4e88f40831791a4efa535f24661140b5752160ac637def9ed5::" providerId="AD" clId="Web-{E71187FC-A848-3966-E0D4-53D05BCA6196}" dt="2018-08-28T06:38:22.122" v="281" actId="14100"/>
          <ac:spMkLst>
            <pc:docMk/>
            <pc:sldMk cId="3853126343" sldId="293"/>
            <ac:spMk id="13" creationId="{13958066-7CBD-4B89-8F46-614C4F28BCF9}"/>
          </ac:spMkLst>
        </pc:spChg>
        <pc:picChg chg="add mod ord">
          <ac:chgData name="Guest User" userId="S::urn:spo:anon#dcc2452c19f8cb4e88f40831791a4efa535f24661140b5752160ac637def9ed5::" providerId="AD" clId="Web-{E71187FC-A848-3966-E0D4-53D05BCA6196}" dt="2018-08-28T06:42:50.917" v="340" actId="14100"/>
          <ac:picMkLst>
            <pc:docMk/>
            <pc:sldMk cId="3853126343" sldId="293"/>
            <ac:picMk id="4" creationId="{0F0E7875-FFD2-4574-B0B7-15B861048E2F}"/>
          </ac:picMkLst>
        </pc:picChg>
        <pc:picChg chg="add mod ord">
          <ac:chgData name="Guest User" userId="S::urn:spo:anon#dcc2452c19f8cb4e88f40831791a4efa535f24661140b5752160ac637def9ed5::" providerId="AD" clId="Web-{E71187FC-A848-3966-E0D4-53D05BCA6196}" dt="2018-08-28T06:42:44.964" v="339" actId="14100"/>
          <ac:picMkLst>
            <pc:docMk/>
            <pc:sldMk cId="3853126343" sldId="293"/>
            <ac:picMk id="6" creationId="{19951F3F-050A-4F58-AC26-FDC48292F297}"/>
          </ac:picMkLst>
        </pc:picChg>
        <pc:picChg chg="add del">
          <ac:chgData name="Guest User" userId="S::urn:spo:anon#dcc2452c19f8cb4e88f40831791a4efa535f24661140b5752160ac637def9ed5::" providerId="AD" clId="Web-{E71187FC-A848-3966-E0D4-53D05BCA6196}" dt="2018-08-28T06:37:28.622" v="279"/>
          <ac:picMkLst>
            <pc:docMk/>
            <pc:sldMk cId="3853126343" sldId="293"/>
            <ac:picMk id="11" creationId="{22901FED-4FC9-4ED5-8123-C98BCD1616BA}"/>
          </ac:picMkLst>
        </pc:picChg>
      </pc:sldChg>
    </pc:docChg>
  </pc:docChgLst>
  <pc:docChgLst>
    <pc:chgData name="Poudel Dilip" userId="S::a1605328@myy.haaga-helia.fi::a4f4b435-7a94-46f8-84bb-58f4231e1ea0" providerId="AD" clId="Web-{B7E26EE5-4BA6-47F5-BE6A-BA575C214DAC}"/>
    <pc:docChg chg="addSld delSld modSld">
      <pc:chgData name="Poudel Dilip" userId="S::a1605328@myy.haaga-helia.fi::a4f4b435-7a94-46f8-84bb-58f4231e1ea0" providerId="AD" clId="Web-{B7E26EE5-4BA6-47F5-BE6A-BA575C214DAC}" dt="2018-08-27T15:53:40.445" v="36"/>
      <pc:docMkLst>
        <pc:docMk/>
      </pc:docMkLst>
      <pc:sldChg chg="modSp new del">
        <pc:chgData name="Poudel Dilip" userId="S::a1605328@myy.haaga-helia.fi::a4f4b435-7a94-46f8-84bb-58f4231e1ea0" providerId="AD" clId="Web-{B7E26EE5-4BA6-47F5-BE6A-BA575C214DAC}" dt="2018-08-27T15:53:40.445" v="36"/>
        <pc:sldMkLst>
          <pc:docMk/>
          <pc:sldMk cId="3303851865" sldId="275"/>
        </pc:sldMkLst>
        <pc:spChg chg="mod">
          <ac:chgData name="Poudel Dilip" userId="S::a1605328@myy.haaga-helia.fi::a4f4b435-7a94-46f8-84bb-58f4231e1ea0" providerId="AD" clId="Web-{B7E26EE5-4BA6-47F5-BE6A-BA575C214DAC}" dt="2018-08-27T15:49:09.506" v="8" actId="1076"/>
          <ac:spMkLst>
            <pc:docMk/>
            <pc:sldMk cId="3303851865" sldId="275"/>
            <ac:spMk id="2" creationId="{08F5D062-3720-4BE0-9D60-A46463E43AE8}"/>
          </ac:spMkLst>
        </pc:spChg>
        <pc:spChg chg="mod">
          <ac:chgData name="Poudel Dilip" userId="S::a1605328@myy.haaga-helia.fi::a4f4b435-7a94-46f8-84bb-58f4231e1ea0" providerId="AD" clId="Web-{B7E26EE5-4BA6-47F5-BE6A-BA575C214DAC}" dt="2018-08-27T15:49:18.896" v="9" actId="14100"/>
          <ac:spMkLst>
            <pc:docMk/>
            <pc:sldMk cId="3303851865" sldId="275"/>
            <ac:spMk id="3" creationId="{4B1C6ED3-A3FC-4230-8C86-BC1A41366667}"/>
          </ac:spMkLst>
        </pc:spChg>
      </pc:sldChg>
      <pc:sldChg chg="addSp delSp modSp new del">
        <pc:chgData name="Poudel Dilip" userId="S::a1605328@myy.haaga-helia.fi::a4f4b435-7a94-46f8-84bb-58f4231e1ea0" providerId="AD" clId="Web-{B7E26EE5-4BA6-47F5-BE6A-BA575C214DAC}" dt="2018-08-27T15:51:09.946" v="15"/>
        <pc:sldMkLst>
          <pc:docMk/>
          <pc:sldMk cId="4812571" sldId="276"/>
        </pc:sldMkLst>
        <pc:spChg chg="mod">
          <ac:chgData name="Poudel Dilip" userId="S::a1605328@myy.haaga-helia.fi::a4f4b435-7a94-46f8-84bb-58f4231e1ea0" providerId="AD" clId="Web-{B7E26EE5-4BA6-47F5-BE6A-BA575C214DAC}" dt="2018-08-27T15:51:08.383" v="13" actId="14100"/>
          <ac:spMkLst>
            <pc:docMk/>
            <pc:sldMk cId="4812571" sldId="276"/>
            <ac:spMk id="3" creationId="{C6746C3B-3ED4-49F9-A256-2E3EC75143A3}"/>
          </ac:spMkLst>
        </pc:spChg>
        <pc:picChg chg="add del mod">
          <ac:chgData name="Poudel Dilip" userId="S::a1605328@myy.haaga-helia.fi::a4f4b435-7a94-46f8-84bb-58f4231e1ea0" providerId="AD" clId="Web-{B7E26EE5-4BA6-47F5-BE6A-BA575C214DAC}" dt="2018-08-27T15:51:09.212" v="14"/>
          <ac:picMkLst>
            <pc:docMk/>
            <pc:sldMk cId="4812571" sldId="276"/>
            <ac:picMk id="4" creationId="{1F3681C1-10B4-46FE-8F86-70351E4E5B4A}"/>
          </ac:picMkLst>
        </pc:picChg>
      </pc:sldChg>
      <pc:sldChg chg="addSp modSp new del">
        <pc:chgData name="Poudel Dilip" userId="S::a1605328@myy.haaga-helia.fi::a4f4b435-7a94-46f8-84bb-58f4231e1ea0" providerId="AD" clId="Web-{B7E26EE5-4BA6-47F5-BE6A-BA575C214DAC}" dt="2018-08-27T15:53:35.945" v="35"/>
        <pc:sldMkLst>
          <pc:docMk/>
          <pc:sldMk cId="1274284197" sldId="276"/>
        </pc:sldMkLst>
        <pc:spChg chg="mod">
          <ac:chgData name="Poudel Dilip" userId="S::a1605328@myy.haaga-helia.fi::a4f4b435-7a94-46f8-84bb-58f4231e1ea0" providerId="AD" clId="Web-{B7E26EE5-4BA6-47F5-BE6A-BA575C214DAC}" dt="2018-08-27T15:52:09.602" v="29" actId="14100"/>
          <ac:spMkLst>
            <pc:docMk/>
            <pc:sldMk cId="1274284197" sldId="276"/>
            <ac:spMk id="2" creationId="{69C7DEB0-08CE-4FFC-B766-43705778092E}"/>
          </ac:spMkLst>
        </pc:spChg>
        <pc:spChg chg="mod">
          <ac:chgData name="Poudel Dilip" userId="S::a1605328@myy.haaga-helia.fi::a4f4b435-7a94-46f8-84bb-58f4231e1ea0" providerId="AD" clId="Web-{B7E26EE5-4BA6-47F5-BE6A-BA575C214DAC}" dt="2018-08-27T15:52:30.617" v="33" actId="14100"/>
          <ac:spMkLst>
            <pc:docMk/>
            <pc:sldMk cId="1274284197" sldId="276"/>
            <ac:spMk id="3" creationId="{CB220BED-7F0E-48A6-8743-7F28EE309000}"/>
          </ac:spMkLst>
        </pc:spChg>
        <pc:picChg chg="add mod">
          <ac:chgData name="Poudel Dilip" userId="S::a1605328@myy.haaga-helia.fi::a4f4b435-7a94-46f8-84bb-58f4231e1ea0" providerId="AD" clId="Web-{B7E26EE5-4BA6-47F5-BE6A-BA575C214DAC}" dt="2018-08-27T15:52:51.570" v="34"/>
          <ac:picMkLst>
            <pc:docMk/>
            <pc:sldMk cId="1274284197" sldId="276"/>
            <ac:picMk id="4" creationId="{8FB8EB26-2749-4B53-8612-DEDC45741332}"/>
          </ac:picMkLst>
        </pc:picChg>
      </pc:sldChg>
    </pc:docChg>
  </pc:docChgLst>
  <pc:docChgLst>
    <pc:chgData name="Guest User" userId="S::urn:spo:anon#dcc2452c19f8cb4e88f40831791a4efa535f24661140b5752160ac637def9ed5::" providerId="AD" clId="Web-{F6643F54-C08B-AE1C-6B25-87DDDD4624D2}"/>
    <pc:docChg chg="addSld delSld modSld sldOrd">
      <pc:chgData name="Guest User" userId="S::urn:spo:anon#dcc2452c19f8cb4e88f40831791a4efa535f24661140b5752160ac637def9ed5::" providerId="AD" clId="Web-{F6643F54-C08B-AE1C-6B25-87DDDD4624D2}" dt="2018-08-27T19:11:54.443" v="464" actId="1076"/>
      <pc:docMkLst>
        <pc:docMk/>
      </pc:docMkLst>
      <pc:sldChg chg="addSp delSp modSp ord">
        <pc:chgData name="Guest User" userId="S::urn:spo:anon#dcc2452c19f8cb4e88f40831791a4efa535f24661140b5752160ac637def9ed5::" providerId="AD" clId="Web-{F6643F54-C08B-AE1C-6B25-87DDDD4624D2}" dt="2018-08-27T19:11:54.443" v="464" actId="1076"/>
        <pc:sldMkLst>
          <pc:docMk/>
          <pc:sldMk cId="1899199968" sldId="261"/>
        </pc:sldMkLst>
        <pc:spChg chg="mod">
          <ac:chgData name="Guest User" userId="S::urn:spo:anon#dcc2452c19f8cb4e88f40831791a4efa535f24661140b5752160ac637def9ed5::" providerId="AD" clId="Web-{F6643F54-C08B-AE1C-6B25-87DDDD4624D2}" dt="2018-08-27T19:00:55.446" v="380" actId="20577"/>
          <ac:spMkLst>
            <pc:docMk/>
            <pc:sldMk cId="1899199968" sldId="261"/>
            <ac:spMk id="3" creationId="{77367ED7-F37F-46AB-94FD-D341772D41F7}"/>
          </ac:spMkLst>
        </pc:spChg>
        <pc:spChg chg="add del mod">
          <ac:chgData name="Guest User" userId="S::urn:spo:anon#dcc2452c19f8cb4e88f40831791a4efa535f24661140b5752160ac637def9ed5::" providerId="AD" clId="Web-{F6643F54-C08B-AE1C-6B25-87DDDD4624D2}" dt="2018-08-27T18:26:51.623" v="42" actId="1076"/>
          <ac:spMkLst>
            <pc:docMk/>
            <pc:sldMk cId="1899199968" sldId="261"/>
            <ac:spMk id="4" creationId="{F7B08181-3A09-4A7E-96D5-CE3F237E6ACF}"/>
          </ac:spMkLst>
        </pc:spChg>
        <pc:spChg chg="add mod">
          <ac:chgData name="Guest User" userId="S::urn:spo:anon#dcc2452c19f8cb4e88f40831791a4efa535f24661140b5752160ac637def9ed5::" providerId="AD" clId="Web-{F6643F54-C08B-AE1C-6B25-87DDDD4624D2}" dt="2018-08-27T19:11:10.895" v="455" actId="1076"/>
          <ac:spMkLst>
            <pc:docMk/>
            <pc:sldMk cId="1899199968" sldId="261"/>
            <ac:spMk id="5" creationId="{981C843A-D006-4999-B8FF-C506CCB535BE}"/>
          </ac:spMkLst>
        </pc:spChg>
        <pc:graphicFrameChg chg="del">
          <ac:chgData name="Guest User" userId="S::urn:spo:anon#dcc2452c19f8cb4e88f40831791a4efa535f24661140b5752160ac637def9ed5::" providerId="AD" clId="Web-{F6643F54-C08B-AE1C-6B25-87DDDD4624D2}" dt="2018-08-27T18:26:39.123" v="41" actId="1076"/>
          <ac:graphicFrameMkLst>
            <pc:docMk/>
            <pc:sldMk cId="1899199968" sldId="261"/>
            <ac:graphicFrameMk id="58" creationId="{9C63D386-93AA-46B5-9984-FFFB8C97D68B}"/>
          </ac:graphicFrameMkLst>
        </pc:graphicFrameChg>
        <pc:picChg chg="add del mod modCrop">
          <ac:chgData name="Guest User" userId="S::urn:spo:anon#dcc2452c19f8cb4e88f40831791a4efa535f24661140b5752160ac637def9ed5::" providerId="AD" clId="Web-{F6643F54-C08B-AE1C-6B25-87DDDD4624D2}" dt="2018-08-27T19:08:22.709" v="426" actId="1076"/>
          <ac:picMkLst>
            <pc:docMk/>
            <pc:sldMk cId="1899199968" sldId="261"/>
            <ac:picMk id="2" creationId="{922D61FA-5FA3-4B96-8863-EFBF5DCA0AE3}"/>
          </ac:picMkLst>
        </pc:picChg>
        <pc:picChg chg="add mod">
          <ac:chgData name="Guest User" userId="S::urn:spo:anon#dcc2452c19f8cb4e88f40831791a4efa535f24661140b5752160ac637def9ed5::" providerId="AD" clId="Web-{F6643F54-C08B-AE1C-6B25-87DDDD4624D2}" dt="2018-08-27T19:11:54.443" v="464" actId="1076"/>
          <ac:picMkLst>
            <pc:docMk/>
            <pc:sldMk cId="1899199968" sldId="261"/>
            <ac:picMk id="6" creationId="{BCA356CA-8AD5-4282-8D23-C0541752B906}"/>
          </ac:picMkLst>
        </pc:picChg>
        <pc:picChg chg="add mod">
          <ac:chgData name="Guest User" userId="S::urn:spo:anon#dcc2452c19f8cb4e88f40831791a4efa535f24661140b5752160ac637def9ed5::" providerId="AD" clId="Web-{F6643F54-C08B-AE1C-6B25-87DDDD4624D2}" dt="2018-08-27T19:11:47.740" v="462" actId="1076"/>
          <ac:picMkLst>
            <pc:docMk/>
            <pc:sldMk cId="1899199968" sldId="261"/>
            <ac:picMk id="8" creationId="{18DAA28D-D52A-4BCB-9A54-125BD48DAC8A}"/>
          </ac:picMkLst>
        </pc:picChg>
      </pc:sldChg>
      <pc:sldChg chg="addSp delSp modSp add del mod ord replId setBg setClrOvrMap">
        <pc:chgData name="Guest User" userId="S::urn:spo:anon#dcc2452c19f8cb4e88f40831791a4efa535f24661140b5752160ac637def9ed5::" providerId="AD" clId="Web-{F6643F54-C08B-AE1C-6B25-87DDDD4624D2}" dt="2018-08-27T19:08:18.131" v="425" actId="1076"/>
        <pc:sldMkLst>
          <pc:docMk/>
          <pc:sldMk cId="1505393770" sldId="275"/>
        </pc:sldMkLst>
        <pc:spChg chg="mod">
          <ac:chgData name="Guest User" userId="S::urn:spo:anon#dcc2452c19f8cb4e88f40831791a4efa535f24661140b5752160ac637def9ed5::" providerId="AD" clId="Web-{F6643F54-C08B-AE1C-6B25-87DDDD4624D2}" dt="2018-08-27T18:25:23.403" v="38" actId="1076"/>
          <ac:spMkLst>
            <pc:docMk/>
            <pc:sldMk cId="1505393770" sldId="275"/>
            <ac:spMk id="2" creationId="{AEC1624F-CDAA-4DCF-A05E-497B37139EDF}"/>
          </ac:spMkLst>
        </pc:spChg>
        <pc:spChg chg="add del">
          <ac:chgData name="Guest User" userId="S::urn:spo:anon#dcc2452c19f8cb4e88f40831791a4efa535f24661140b5752160ac637def9ed5::" providerId="AD" clId="Web-{F6643F54-C08B-AE1C-6B25-87DDDD4624D2}" dt="2018-08-27T18:25:23.403" v="38" actId="1076"/>
          <ac:spMkLst>
            <pc:docMk/>
            <pc:sldMk cId="1505393770" sldId="275"/>
            <ac:spMk id="48" creationId="{D6CF29CD-38B8-4924-BA11-6D60517487EF}"/>
          </ac:spMkLst>
        </pc:spChg>
        <pc:spChg chg="add del">
          <ac:chgData name="Guest User" userId="S::urn:spo:anon#dcc2452c19f8cb4e88f40831791a4efa535f24661140b5752160ac637def9ed5::" providerId="AD" clId="Web-{F6643F54-C08B-AE1C-6B25-87DDDD4624D2}" dt="2018-08-27T18:22:16.932" v="16" actId="1076"/>
          <ac:spMkLst>
            <pc:docMk/>
            <pc:sldMk cId="1505393770" sldId="275"/>
            <ac:spMk id="50" creationId="{AB45A142-4255-493C-8284-5D566C121B10}"/>
          </ac:spMkLst>
        </pc:spChg>
        <pc:spChg chg="add del">
          <ac:chgData name="Guest User" userId="S::urn:spo:anon#dcc2452c19f8cb4e88f40831791a4efa535f24661140b5752160ac637def9ed5::" providerId="AD" clId="Web-{F6643F54-C08B-AE1C-6B25-87DDDD4624D2}" dt="2018-08-27T18:22:24.307" v="18" actId="1076"/>
          <ac:spMkLst>
            <pc:docMk/>
            <pc:sldMk cId="1505393770" sldId="275"/>
            <ac:spMk id="52" creationId="{C0B27210-D0CA-4654-B3E3-9ABB4F178EA1}"/>
          </ac:spMkLst>
        </pc:spChg>
        <pc:spChg chg="add del">
          <ac:chgData name="Guest User" userId="S::urn:spo:anon#dcc2452c19f8cb4e88f40831791a4efa535f24661140b5752160ac637def9ed5::" providerId="AD" clId="Web-{F6643F54-C08B-AE1C-6B25-87DDDD4624D2}" dt="2018-08-27T18:22:09.135" v="14" actId="1076"/>
          <ac:spMkLst>
            <pc:docMk/>
            <pc:sldMk cId="1505393770" sldId="275"/>
            <ac:spMk id="53" creationId="{35555856-9970-4BC3-9AA9-6A917F53AFBD}"/>
          </ac:spMkLst>
        </pc:spChg>
        <pc:spChg chg="add del">
          <ac:chgData name="Guest User" userId="S::urn:spo:anon#dcc2452c19f8cb4e88f40831791a4efa535f24661140b5752160ac637def9ed5::" providerId="AD" clId="Web-{F6643F54-C08B-AE1C-6B25-87DDDD4624D2}" dt="2018-08-27T18:22:24.307" v="18" actId="1076"/>
          <ac:spMkLst>
            <pc:docMk/>
            <pc:sldMk cId="1505393770" sldId="275"/>
            <ac:spMk id="54" creationId="{1DB7C82F-AB7E-4F0C-B829-FA1B9C415180}"/>
          </ac:spMkLst>
        </pc:spChg>
        <pc:spChg chg="add del">
          <ac:chgData name="Guest User" userId="S::urn:spo:anon#dcc2452c19f8cb4e88f40831791a4efa535f24661140b5752160ac637def9ed5::" providerId="AD" clId="Web-{F6643F54-C08B-AE1C-6B25-87DDDD4624D2}" dt="2018-08-27T18:22:24.307" v="18" actId="1076"/>
          <ac:spMkLst>
            <pc:docMk/>
            <pc:sldMk cId="1505393770" sldId="275"/>
            <ac:spMk id="56" creationId="{70B66945-4967-4040-926D-DCA44313CDAB}"/>
          </ac:spMkLst>
        </pc:spChg>
        <pc:spChg chg="add del">
          <ac:chgData name="Guest User" userId="S::urn:spo:anon#dcc2452c19f8cb4e88f40831791a4efa535f24661140b5752160ac637def9ed5::" providerId="AD" clId="Web-{F6643F54-C08B-AE1C-6B25-87DDDD4624D2}" dt="2018-08-27T18:22:09.135" v="14" actId="1076"/>
          <ac:spMkLst>
            <pc:docMk/>
            <pc:sldMk cId="1505393770" sldId="275"/>
            <ac:spMk id="57" creationId="{13722DD7-BA73-4776-93A3-94491FEF7260}"/>
          </ac:spMkLst>
        </pc:spChg>
        <pc:spChg chg="add del">
          <ac:chgData name="Guest User" userId="S::urn:spo:anon#dcc2452c19f8cb4e88f40831791a4efa535f24661140b5752160ac637def9ed5::" providerId="AD" clId="Web-{F6643F54-C08B-AE1C-6B25-87DDDD4624D2}" dt="2018-08-27T18:22:36.385" v="20" actId="1076"/>
          <ac:spMkLst>
            <pc:docMk/>
            <pc:sldMk cId="1505393770" sldId="275"/>
            <ac:spMk id="58" creationId="{BCC55ACC-A2F6-403C-A3A4-D59B3734D45F}"/>
          </ac:spMkLst>
        </pc:spChg>
        <pc:spChg chg="add del">
          <ac:chgData name="Guest User" userId="S::urn:spo:anon#dcc2452c19f8cb4e88f40831791a4efa535f24661140b5752160ac637def9ed5::" providerId="AD" clId="Web-{F6643F54-C08B-AE1C-6B25-87DDDD4624D2}" dt="2018-08-27T18:22:39.088" v="22" actId="1076"/>
          <ac:spMkLst>
            <pc:docMk/>
            <pc:sldMk cId="1505393770" sldId="275"/>
            <ac:spMk id="59" creationId="{AB45A142-4255-493C-8284-5D566C121B10}"/>
          </ac:spMkLst>
        </pc:spChg>
        <pc:spChg chg="add del">
          <ac:chgData name="Guest User" userId="S::urn:spo:anon#dcc2452c19f8cb4e88f40831791a4efa535f24661140b5752160ac637def9ed5::" providerId="AD" clId="Web-{F6643F54-C08B-AE1C-6B25-87DDDD4624D2}" dt="2018-08-27T18:22:53.854" v="24" actId="1076"/>
          <ac:spMkLst>
            <pc:docMk/>
            <pc:sldMk cId="1505393770" sldId="275"/>
            <ac:spMk id="61" creationId="{35555856-9970-4BC3-9AA9-6A917F53AFBD}"/>
          </ac:spMkLst>
        </pc:spChg>
        <pc:spChg chg="add del">
          <ac:chgData name="Guest User" userId="S::urn:spo:anon#dcc2452c19f8cb4e88f40831791a4efa535f24661140b5752160ac637def9ed5::" providerId="AD" clId="Web-{F6643F54-C08B-AE1C-6B25-87DDDD4624D2}" dt="2018-08-27T18:22:53.854" v="24" actId="1076"/>
          <ac:spMkLst>
            <pc:docMk/>
            <pc:sldMk cId="1505393770" sldId="275"/>
            <ac:spMk id="63" creationId="{13722DD7-BA73-4776-93A3-94491FEF7260}"/>
          </ac:spMkLst>
        </pc:spChg>
        <pc:spChg chg="add del">
          <ac:chgData name="Guest User" userId="S::urn:spo:anon#dcc2452c19f8cb4e88f40831791a4efa535f24661140b5752160ac637def9ed5::" providerId="AD" clId="Web-{F6643F54-C08B-AE1C-6B25-87DDDD4624D2}" dt="2018-08-27T18:22:57.244" v="26" actId="1076"/>
          <ac:spMkLst>
            <pc:docMk/>
            <pc:sldMk cId="1505393770" sldId="275"/>
            <ac:spMk id="64" creationId="{BCC55ACC-A2F6-403C-A3A4-D59B3734D45F}"/>
          </ac:spMkLst>
        </pc:spChg>
        <pc:spChg chg="add del">
          <ac:chgData name="Guest User" userId="S::urn:spo:anon#dcc2452c19f8cb4e88f40831791a4efa535f24661140b5752160ac637def9ed5::" providerId="AD" clId="Web-{F6643F54-C08B-AE1C-6B25-87DDDD4624D2}" dt="2018-08-27T18:23:10.651" v="28" actId="1076"/>
          <ac:spMkLst>
            <pc:docMk/>
            <pc:sldMk cId="1505393770" sldId="275"/>
            <ac:spMk id="65" creationId="{C0B27210-D0CA-4654-B3E3-9ABB4F178EA1}"/>
          </ac:spMkLst>
        </pc:spChg>
        <pc:spChg chg="add del">
          <ac:chgData name="Guest User" userId="S::urn:spo:anon#dcc2452c19f8cb4e88f40831791a4efa535f24661140b5752160ac637def9ed5::" providerId="AD" clId="Web-{F6643F54-C08B-AE1C-6B25-87DDDD4624D2}" dt="2018-08-27T18:23:10.651" v="28" actId="1076"/>
          <ac:spMkLst>
            <pc:docMk/>
            <pc:sldMk cId="1505393770" sldId="275"/>
            <ac:spMk id="66" creationId="{1DB7C82F-AB7E-4F0C-B829-FA1B9C415180}"/>
          </ac:spMkLst>
        </pc:spChg>
        <pc:spChg chg="add del">
          <ac:chgData name="Guest User" userId="S::urn:spo:anon#dcc2452c19f8cb4e88f40831791a4efa535f24661140b5752160ac637def9ed5::" providerId="AD" clId="Web-{F6643F54-C08B-AE1C-6B25-87DDDD4624D2}" dt="2018-08-27T18:23:10.651" v="28" actId="1076"/>
          <ac:spMkLst>
            <pc:docMk/>
            <pc:sldMk cId="1505393770" sldId="275"/>
            <ac:spMk id="67" creationId="{70B66945-4967-4040-926D-DCA44313CDAB}"/>
          </ac:spMkLst>
        </pc:spChg>
        <pc:spChg chg="add">
          <ac:chgData name="Guest User" userId="S::urn:spo:anon#dcc2452c19f8cb4e88f40831791a4efa535f24661140b5752160ac637def9ed5::" providerId="AD" clId="Web-{F6643F54-C08B-AE1C-6B25-87DDDD4624D2}" dt="2018-08-27T18:25:23.403" v="38" actId="1076"/>
          <ac:spMkLst>
            <pc:docMk/>
            <pc:sldMk cId="1505393770" sldId="275"/>
            <ac:spMk id="68" creationId="{D6CF29CD-38B8-4924-BA11-6D60517487EF}"/>
          </ac:spMkLst>
        </pc:spChg>
        <pc:picChg chg="add del mod ord">
          <ac:chgData name="Guest User" userId="S::urn:spo:anon#dcc2452c19f8cb4e88f40831791a4efa535f24661140b5752160ac637def9ed5::" providerId="AD" clId="Web-{F6643F54-C08B-AE1C-6B25-87DDDD4624D2}" dt="2018-08-27T19:07:59.944" v="423" actId="1076"/>
          <ac:picMkLst>
            <pc:docMk/>
            <pc:sldMk cId="1505393770" sldId="275"/>
            <ac:picMk id="3" creationId="{51D60261-37D0-412F-A1E1-07BB2E4F82C6}"/>
          </ac:picMkLst>
        </pc:picChg>
        <pc:picChg chg="del">
          <ac:chgData name="Guest User" userId="S::urn:spo:anon#dcc2452c19f8cb4e88f40831791a4efa535f24661140b5752160ac637def9ed5::" providerId="AD" clId="Web-{F6643F54-C08B-AE1C-6B25-87DDDD4624D2}" dt="2018-08-27T18:20:15.790" v="8" actId="1076"/>
          <ac:picMkLst>
            <pc:docMk/>
            <pc:sldMk cId="1505393770" sldId="275"/>
            <ac:picMk id="5" creationId="{1A77DF94-A705-4FC9-B4FF-8C79CB683A42}"/>
          </ac:picMkLst>
        </pc:picChg>
        <pc:picChg chg="add mod">
          <ac:chgData name="Guest User" userId="S::urn:spo:anon#dcc2452c19f8cb4e88f40831791a4efa535f24661140b5752160ac637def9ed5::" providerId="AD" clId="Web-{F6643F54-C08B-AE1C-6B25-87DDDD4624D2}" dt="2018-08-27T18:25:23.403" v="38" actId="1076"/>
          <ac:picMkLst>
            <pc:docMk/>
            <pc:sldMk cId="1505393770" sldId="275"/>
            <ac:picMk id="6" creationId="{DB80B70B-4933-46F6-A412-6874B60111DD}"/>
          </ac:picMkLst>
        </pc:picChg>
        <pc:picChg chg="del">
          <ac:chgData name="Guest User" userId="S::urn:spo:anon#dcc2452c19f8cb4e88f40831791a4efa535f24661140b5752160ac637def9ed5::" providerId="AD" clId="Web-{F6643F54-C08B-AE1C-6B25-87DDDD4624D2}" dt="2018-08-27T18:20:17.400" v="9" actId="1076"/>
          <ac:picMkLst>
            <pc:docMk/>
            <pc:sldMk cId="1505393770" sldId="275"/>
            <ac:picMk id="7" creationId="{E3C88BFF-8300-4621-BBDA-B60FC00DC43D}"/>
          </ac:picMkLst>
        </pc:picChg>
        <pc:picChg chg="add del">
          <ac:chgData name="Guest User" userId="S::urn:spo:anon#dcc2452c19f8cb4e88f40831791a4efa535f24661140b5752160ac637def9ed5::" providerId="AD" clId="Web-{F6643F54-C08B-AE1C-6B25-87DDDD4624D2}" dt="2018-08-27T18:22:09.135" v="14" actId="1076"/>
          <ac:picMkLst>
            <pc:docMk/>
            <pc:sldMk cId="1505393770" sldId="275"/>
            <ac:picMk id="55" creationId="{7F487851-BFAF-46D8-A1ED-50CAD6E46F59}"/>
          </ac:picMkLst>
        </pc:picChg>
        <pc:picChg chg="add del">
          <ac:chgData name="Guest User" userId="S::urn:spo:anon#dcc2452c19f8cb4e88f40831791a4efa535f24661140b5752160ac637def9ed5::" providerId="AD" clId="Web-{F6643F54-C08B-AE1C-6B25-87DDDD4624D2}" dt="2018-08-27T18:22:53.854" v="24" actId="1076"/>
          <ac:picMkLst>
            <pc:docMk/>
            <pc:sldMk cId="1505393770" sldId="275"/>
            <ac:picMk id="62" creationId="{7F487851-BFAF-46D8-A1ED-50CAD6E46F59}"/>
          </ac:picMkLst>
        </pc:picChg>
        <pc:cxnChg chg="del">
          <ac:chgData name="Guest User" userId="S::urn:spo:anon#dcc2452c19f8cb4e88f40831791a4efa535f24661140b5752160ac637def9ed5::" providerId="AD" clId="Web-{F6643F54-C08B-AE1C-6B25-87DDDD4624D2}" dt="2018-08-27T18:20:19.790" v="10" actId="1076"/>
          <ac:cxnSpMkLst>
            <pc:docMk/>
            <pc:sldMk cId="1505393770" sldId="275"/>
            <ac:cxnSpMk id="49" creationId="{3D83F26F-C55B-4A92-9AFF-4894D14E27C5}"/>
          </ac:cxnSpMkLst>
        </pc:cxnChg>
        <pc:cxnChg chg="add del">
          <ac:chgData name="Guest User" userId="S::urn:spo:anon#dcc2452c19f8cb4e88f40831791a4efa535f24661140b5752160ac637def9ed5::" providerId="AD" clId="Web-{F6643F54-C08B-AE1C-6B25-87DDDD4624D2}" dt="2018-08-27T18:22:16.932" v="16" actId="1076"/>
          <ac:cxnSpMkLst>
            <pc:docMk/>
            <pc:sldMk cId="1505393770" sldId="275"/>
            <ac:cxnSpMk id="51" creationId="{38FB9660-F42F-4313-BBC4-47C007FE484C}"/>
          </ac:cxnSpMkLst>
        </pc:cxnChg>
        <pc:cxnChg chg="add del">
          <ac:chgData name="Guest User" userId="S::urn:spo:anon#dcc2452c19f8cb4e88f40831791a4efa535f24661140b5752160ac637def9ed5::" providerId="AD" clId="Web-{F6643F54-C08B-AE1C-6B25-87DDDD4624D2}" dt="2018-08-27T18:22:39.088" v="22" actId="1076"/>
          <ac:cxnSpMkLst>
            <pc:docMk/>
            <pc:sldMk cId="1505393770" sldId="275"/>
            <ac:cxnSpMk id="60" creationId="{38FB9660-F42F-4313-BBC4-47C007FE484C}"/>
          </ac:cxnSpMkLst>
        </pc:cxnChg>
        <pc:cxnChg chg="add">
          <ac:chgData name="Guest User" userId="S::urn:spo:anon#dcc2452c19f8cb4e88f40831791a4efa535f24661140b5752160ac637def9ed5::" providerId="AD" clId="Web-{F6643F54-C08B-AE1C-6B25-87DDDD4624D2}" dt="2018-08-27T18:25:23.403" v="38" actId="1076"/>
          <ac:cxnSpMkLst>
            <pc:docMk/>
            <pc:sldMk cId="1505393770" sldId="275"/>
            <ac:cxnSpMk id="69" creationId="{3D83F26F-C55B-4A92-9AFF-4894D14E27C5}"/>
          </ac:cxnSpMkLst>
        </pc:cxnChg>
      </pc:sldChg>
      <pc:sldChg chg="add replId">
        <pc:chgData name="Guest User" userId="S::urn:spo:anon#dcc2452c19f8cb4e88f40831791a4efa535f24661140b5752160ac637def9ed5::" providerId="AD" clId="Web-{F6643F54-C08B-AE1C-6B25-87DDDD4624D2}" dt="2018-08-27T18:26:08.731" v="39" actId="1076"/>
        <pc:sldMkLst>
          <pc:docMk/>
          <pc:sldMk cId="1004686121" sldId="276"/>
        </pc:sldMkLst>
      </pc:sldChg>
      <pc:sldChg chg="delSp modSp add replId">
        <pc:chgData name="Guest User" userId="S::urn:spo:anon#dcc2452c19f8cb4e88f40831791a4efa535f24661140b5752160ac637def9ed5::" providerId="AD" clId="Web-{F6643F54-C08B-AE1C-6B25-87DDDD4624D2}" dt="2018-08-27T19:09:30.865" v="447" actId="20577"/>
        <pc:sldMkLst>
          <pc:docMk/>
          <pc:sldMk cId="2721409411" sldId="277"/>
        </pc:sldMkLst>
        <pc:spChg chg="mod">
          <ac:chgData name="Guest User" userId="S::urn:spo:anon#dcc2452c19f8cb4e88f40831791a4efa535f24661140b5752160ac637def9ed5::" providerId="AD" clId="Web-{F6643F54-C08B-AE1C-6B25-87DDDD4624D2}" dt="2018-08-27T19:09:30.865" v="447" actId="20577"/>
          <ac:spMkLst>
            <pc:docMk/>
            <pc:sldMk cId="2721409411" sldId="277"/>
            <ac:spMk id="3" creationId="{77367ED7-F37F-46AB-94FD-D341772D41F7}"/>
          </ac:spMkLst>
        </pc:spChg>
        <pc:spChg chg="del">
          <ac:chgData name="Guest User" userId="S::urn:spo:anon#dcc2452c19f8cb4e88f40831791a4efa535f24661140b5752160ac637def9ed5::" providerId="AD" clId="Web-{F6643F54-C08B-AE1C-6B25-87DDDD4624D2}" dt="2018-08-27T19:08:30.615" v="427" actId="20577"/>
          <ac:spMkLst>
            <pc:docMk/>
            <pc:sldMk cId="2721409411" sldId="277"/>
            <ac:spMk id="5" creationId="{981C843A-D006-4999-B8FF-C506CCB535BE}"/>
          </ac:spMkLst>
        </pc:spChg>
        <pc:picChg chg="mod">
          <ac:chgData name="Guest User" userId="S::urn:spo:anon#dcc2452c19f8cb4e88f40831791a4efa535f24661140b5752160ac637def9ed5::" providerId="AD" clId="Web-{F6643F54-C08B-AE1C-6B25-87DDDD4624D2}" dt="2018-08-27T19:08:54.771" v="432" actId="1076"/>
          <ac:picMkLst>
            <pc:docMk/>
            <pc:sldMk cId="2721409411" sldId="277"/>
            <ac:picMk id="2" creationId="{922D61FA-5FA3-4B96-8863-EFBF5DCA0AE3}"/>
          </ac:picMkLst>
        </pc:picChg>
      </pc:sldChg>
    </pc:docChg>
  </pc:docChgLst>
  <pc:docChgLst>
    <pc:chgData name="Shailendra Kushwaha" userId="5f3e821e-f25d-47b6-af54-b8cfd554eba7" providerId="ADAL" clId="{49885C8B-0F02-48AF-86A6-14EF0FA99F39}"/>
    <pc:docChg chg="undo redo custSel mod addSld delSld modSld sldOrd">
      <pc:chgData name="Shailendra Kushwaha" userId="5f3e821e-f25d-47b6-af54-b8cfd554eba7" providerId="ADAL" clId="{49885C8B-0F02-48AF-86A6-14EF0FA99F39}" dt="2018-08-23T23:59:09.971" v="4809"/>
      <pc:docMkLst>
        <pc:docMk/>
      </pc:docMkLst>
      <pc:sldChg chg="addSp delSp modSp">
        <pc:chgData name="Shailendra Kushwaha" userId="5f3e821e-f25d-47b6-af54-b8cfd554eba7" providerId="ADAL" clId="{49885C8B-0F02-48AF-86A6-14EF0FA99F39}" dt="2018-08-23T23:59:09.971" v="4809"/>
        <pc:sldMkLst>
          <pc:docMk/>
          <pc:sldMk cId="3661645823" sldId="256"/>
        </pc:sldMkLst>
        <pc:spChg chg="add mod">
          <ac:chgData name="Shailendra Kushwaha" userId="5f3e821e-f25d-47b6-af54-b8cfd554eba7" providerId="ADAL" clId="{49885C8B-0F02-48AF-86A6-14EF0FA99F39}" dt="2018-08-23T18:32:08.174" v="329"/>
          <ac:spMkLst>
            <pc:docMk/>
            <pc:sldMk cId="3661645823" sldId="256"/>
            <ac:spMk id="2" creationId="{E990C8AC-C256-4D4D-BD29-B230FF52AADF}"/>
          </ac:spMkLst>
        </pc:spChg>
        <pc:spChg chg="mod">
          <ac:chgData name="Shailendra Kushwaha" userId="5f3e821e-f25d-47b6-af54-b8cfd554eba7" providerId="ADAL" clId="{49885C8B-0F02-48AF-86A6-14EF0FA99F39}" dt="2018-08-23T20:07:51.492" v="482" actId="20577"/>
          <ac:spMkLst>
            <pc:docMk/>
            <pc:sldMk cId="3661645823" sldId="256"/>
            <ac:spMk id="5" creationId="{D92320B6-72C0-4EDA-8FC9-AE6639A96F50}"/>
          </ac:spMkLst>
        </pc:spChg>
        <pc:picChg chg="add del mod">
          <ac:chgData name="Shailendra Kushwaha" userId="5f3e821e-f25d-47b6-af54-b8cfd554eba7" providerId="ADAL" clId="{49885C8B-0F02-48AF-86A6-14EF0FA99F39}" dt="2018-08-23T23:59:09.971" v="4809"/>
          <ac:picMkLst>
            <pc:docMk/>
            <pc:sldMk cId="3661645823" sldId="256"/>
            <ac:picMk id="6" creationId="{070821D1-45D8-4B6C-98EA-8D68F9317B26}"/>
          </ac:picMkLst>
        </pc:picChg>
      </pc:sldChg>
      <pc:sldChg chg="modSp ord">
        <pc:chgData name="Shailendra Kushwaha" userId="5f3e821e-f25d-47b6-af54-b8cfd554eba7" providerId="ADAL" clId="{49885C8B-0F02-48AF-86A6-14EF0FA99F39}" dt="2018-08-23T23:43:59.050" v="4531"/>
        <pc:sldMkLst>
          <pc:docMk/>
          <pc:sldMk cId="608034628" sldId="257"/>
        </pc:sldMkLst>
        <pc:spChg chg="mod">
          <ac:chgData name="Shailendra Kushwaha" userId="5f3e821e-f25d-47b6-af54-b8cfd554eba7" providerId="ADAL" clId="{49885C8B-0F02-48AF-86A6-14EF0FA99F39}" dt="2018-08-23T20:08:41.073" v="527" actId="20577"/>
          <ac:spMkLst>
            <pc:docMk/>
            <pc:sldMk cId="608034628" sldId="257"/>
            <ac:spMk id="2" creationId="{2E633C71-65DB-46C3-A448-2396B6897EF5}"/>
          </ac:spMkLst>
        </pc:spChg>
        <pc:spChg chg="mod">
          <ac:chgData name="Shailendra Kushwaha" userId="5f3e821e-f25d-47b6-af54-b8cfd554eba7" providerId="ADAL" clId="{49885C8B-0F02-48AF-86A6-14EF0FA99F39}" dt="2018-08-23T21:16:54.911" v="1252" actId="12"/>
          <ac:spMkLst>
            <pc:docMk/>
            <pc:sldMk cId="608034628" sldId="257"/>
            <ac:spMk id="3" creationId="{360B5262-5C45-4307-8C59-FBCF87F4FB1B}"/>
          </ac:spMkLst>
        </pc:spChg>
      </pc:sldChg>
      <pc:sldChg chg="addSp delSp modSp add mod ord setBg setClrOvrMap">
        <pc:chgData name="Shailendra Kushwaha" userId="5f3e821e-f25d-47b6-af54-b8cfd554eba7" providerId="ADAL" clId="{49885C8B-0F02-48AF-86A6-14EF0FA99F39}" dt="2018-08-23T23:43:42.399" v="4530"/>
        <pc:sldMkLst>
          <pc:docMk/>
          <pc:sldMk cId="581256671" sldId="258"/>
        </pc:sldMkLst>
        <pc:spChg chg="mod">
          <ac:chgData name="Shailendra Kushwaha" userId="5f3e821e-f25d-47b6-af54-b8cfd554eba7" providerId="ADAL" clId="{49885C8B-0F02-48AF-86A6-14EF0FA99F39}" dt="2018-08-23T20:33:18.216" v="795" actId="26606"/>
          <ac:spMkLst>
            <pc:docMk/>
            <pc:sldMk cId="581256671" sldId="258"/>
            <ac:spMk id="2" creationId="{B9AF8976-2310-42AC-9186-D9144D290AC8}"/>
          </ac:spMkLst>
        </pc:spChg>
        <pc:spChg chg="add del">
          <ac:chgData name="Shailendra Kushwaha" userId="5f3e821e-f25d-47b6-af54-b8cfd554eba7" providerId="ADAL" clId="{49885C8B-0F02-48AF-86A6-14EF0FA99F39}" dt="2018-08-23T20:33:18.216" v="795" actId="26606"/>
          <ac:spMkLst>
            <pc:docMk/>
            <pc:sldMk cId="581256671" sldId="258"/>
            <ac:spMk id="3" creationId="{A205BEDB-9769-4530-9F35-5F55CD74F1A7}"/>
          </ac:spMkLst>
        </pc:spChg>
        <pc:spChg chg="add del">
          <ac:chgData name="Shailendra Kushwaha" userId="5f3e821e-f25d-47b6-af54-b8cfd554eba7" providerId="ADAL" clId="{49885C8B-0F02-48AF-86A6-14EF0FA99F39}" dt="2018-08-23T20:33:18.206" v="794" actId="26606"/>
          <ac:spMkLst>
            <pc:docMk/>
            <pc:sldMk cId="581256671" sldId="258"/>
            <ac:spMk id="8" creationId="{66B332A4-D438-4773-A77F-5ED49A448D9D}"/>
          </ac:spMkLst>
        </pc:spChg>
        <pc:spChg chg="add del">
          <ac:chgData name="Shailendra Kushwaha" userId="5f3e821e-f25d-47b6-af54-b8cfd554eba7" providerId="ADAL" clId="{49885C8B-0F02-48AF-86A6-14EF0FA99F39}" dt="2018-08-23T20:33:18.206" v="794" actId="26606"/>
          <ac:spMkLst>
            <pc:docMk/>
            <pc:sldMk cId="581256671" sldId="258"/>
            <ac:spMk id="10" creationId="{DF9AD32D-FF05-44F4-BD4D-9CEE89B71EB9}"/>
          </ac:spMkLst>
        </pc:spChg>
        <pc:spChg chg="add">
          <ac:chgData name="Shailendra Kushwaha" userId="5f3e821e-f25d-47b6-af54-b8cfd554eba7" providerId="ADAL" clId="{49885C8B-0F02-48AF-86A6-14EF0FA99F39}" dt="2018-08-23T20:33:18.216" v="795" actId="26606"/>
          <ac:spMkLst>
            <pc:docMk/>
            <pc:sldMk cId="581256671" sldId="258"/>
            <ac:spMk id="13" creationId="{3B854194-185D-494D-905C-7C7CB2E30F6E}"/>
          </ac:spMkLst>
        </pc:spChg>
        <pc:spChg chg="add">
          <ac:chgData name="Shailendra Kushwaha" userId="5f3e821e-f25d-47b6-af54-b8cfd554eba7" providerId="ADAL" clId="{49885C8B-0F02-48AF-86A6-14EF0FA99F39}" dt="2018-08-23T20:33:18.216" v="795" actId="26606"/>
          <ac:spMkLst>
            <pc:docMk/>
            <pc:sldMk cId="581256671" sldId="258"/>
            <ac:spMk id="14" creationId="{B4F5FA0D-0104-4987-8241-EFF7C85B88DE}"/>
          </ac:spMkLst>
        </pc:spChg>
        <pc:spChg chg="add">
          <ac:chgData name="Shailendra Kushwaha" userId="5f3e821e-f25d-47b6-af54-b8cfd554eba7" providerId="ADAL" clId="{49885C8B-0F02-48AF-86A6-14EF0FA99F39}" dt="2018-08-23T20:33:18.216" v="795" actId="26606"/>
          <ac:spMkLst>
            <pc:docMk/>
            <pc:sldMk cId="581256671" sldId="258"/>
            <ac:spMk id="15" creationId="{A205BEDB-9769-4530-9F35-5F55CD74F1A7}"/>
          </ac:spMkLst>
        </pc:spChg>
        <pc:picChg chg="add">
          <ac:chgData name="Shailendra Kushwaha" userId="5f3e821e-f25d-47b6-af54-b8cfd554eba7" providerId="ADAL" clId="{49885C8B-0F02-48AF-86A6-14EF0FA99F39}" dt="2018-08-23T20:33:18.216" v="795" actId="26606"/>
          <ac:picMkLst>
            <pc:docMk/>
            <pc:sldMk cId="581256671" sldId="258"/>
            <ac:picMk id="12" creationId="{2897127E-6CEF-446C-BE87-93B7C46E49D1}"/>
          </ac:picMkLst>
        </pc:picChg>
      </pc:sldChg>
      <pc:sldChg chg="addSp delSp modSp add mod setBg setClrOvrMap">
        <pc:chgData name="Shailendra Kushwaha" userId="5f3e821e-f25d-47b6-af54-b8cfd554eba7" providerId="ADAL" clId="{49885C8B-0F02-48AF-86A6-14EF0FA99F39}" dt="2018-08-23T21:40:01.326" v="1853" actId="26606"/>
        <pc:sldMkLst>
          <pc:docMk/>
          <pc:sldMk cId="2356355844" sldId="259"/>
        </pc:sldMkLst>
        <pc:spChg chg="mod">
          <ac:chgData name="Shailendra Kushwaha" userId="5f3e821e-f25d-47b6-af54-b8cfd554eba7" providerId="ADAL" clId="{49885C8B-0F02-48AF-86A6-14EF0FA99F39}" dt="2018-08-23T21:40:01.326" v="1853" actId="26606"/>
          <ac:spMkLst>
            <pc:docMk/>
            <pc:sldMk cId="2356355844" sldId="259"/>
            <ac:spMk id="2" creationId="{AEC1624F-CDAA-4DCF-A05E-497B37139EDF}"/>
          </ac:spMkLst>
        </pc:spChg>
        <pc:spChg chg="del">
          <ac:chgData name="Shailendra Kushwaha" userId="5f3e821e-f25d-47b6-af54-b8cfd554eba7" providerId="ADAL" clId="{49885C8B-0F02-48AF-86A6-14EF0FA99F39}" dt="2018-08-23T20:32:00.766" v="784" actId="26606"/>
          <ac:spMkLst>
            <pc:docMk/>
            <pc:sldMk cId="2356355844" sldId="259"/>
            <ac:spMk id="3" creationId="{68E1D279-8B73-452D-B2AF-01952F7D6E4E}"/>
          </ac:spMkLst>
        </pc:spChg>
        <pc:spChg chg="add del">
          <ac:chgData name="Shailendra Kushwaha" userId="5f3e821e-f25d-47b6-af54-b8cfd554eba7" providerId="ADAL" clId="{49885C8B-0F02-48AF-86A6-14EF0FA99F39}" dt="2018-08-23T20:32:40.826" v="787" actId="26606"/>
          <ac:spMkLst>
            <pc:docMk/>
            <pc:sldMk cId="2356355844" sldId="259"/>
            <ac:spMk id="10" creationId="{A4AC5506-6312-4701-8D3C-40187889A947}"/>
          </ac:spMkLst>
        </pc:spChg>
        <pc:spChg chg="add del">
          <ac:chgData name="Shailendra Kushwaha" userId="5f3e821e-f25d-47b6-af54-b8cfd554eba7" providerId="ADAL" clId="{49885C8B-0F02-48AF-86A6-14EF0FA99F39}" dt="2018-08-23T20:32:55.087" v="789" actId="26606"/>
          <ac:spMkLst>
            <pc:docMk/>
            <pc:sldMk cId="2356355844" sldId="259"/>
            <ac:spMk id="12" creationId="{047C8CCB-F95D-4249-92DD-651249D3535A}"/>
          </ac:spMkLst>
        </pc:spChg>
        <pc:spChg chg="add del">
          <ac:chgData name="Shailendra Kushwaha" userId="5f3e821e-f25d-47b6-af54-b8cfd554eba7" providerId="ADAL" clId="{49885C8B-0F02-48AF-86A6-14EF0FA99F39}" dt="2018-08-23T20:32:55.087" v="789" actId="26606"/>
          <ac:spMkLst>
            <pc:docMk/>
            <pc:sldMk cId="2356355844" sldId="259"/>
            <ac:spMk id="13" creationId="{6753252F-4873-4F63-801D-CC719279A7D5}"/>
          </ac:spMkLst>
        </pc:spChg>
        <pc:spChg chg="add del">
          <ac:chgData name="Shailendra Kushwaha" userId="5f3e821e-f25d-47b6-af54-b8cfd554eba7" providerId="ADAL" clId="{49885C8B-0F02-48AF-86A6-14EF0FA99F39}" dt="2018-08-23T20:32:56.723" v="791" actId="26606"/>
          <ac:spMkLst>
            <pc:docMk/>
            <pc:sldMk cId="2356355844" sldId="259"/>
            <ac:spMk id="15" creationId="{A4AC5506-6312-4701-8D3C-40187889A947}"/>
          </ac:spMkLst>
        </pc:spChg>
        <pc:spChg chg="add del">
          <ac:chgData name="Shailendra Kushwaha" userId="5f3e821e-f25d-47b6-af54-b8cfd554eba7" providerId="ADAL" clId="{49885C8B-0F02-48AF-86A6-14EF0FA99F39}" dt="2018-08-23T21:40:01.326" v="1853" actId="26606"/>
          <ac:spMkLst>
            <pc:docMk/>
            <pc:sldMk cId="2356355844" sldId="259"/>
            <ac:spMk id="17" creationId="{6753252F-4873-4F63-801D-CC719279A7D5}"/>
          </ac:spMkLst>
        </pc:spChg>
        <pc:spChg chg="add del">
          <ac:chgData name="Shailendra Kushwaha" userId="5f3e821e-f25d-47b6-af54-b8cfd554eba7" providerId="ADAL" clId="{49885C8B-0F02-48AF-86A6-14EF0FA99F39}" dt="2018-08-23T21:40:01.326" v="1853" actId="26606"/>
          <ac:spMkLst>
            <pc:docMk/>
            <pc:sldMk cId="2356355844" sldId="259"/>
            <ac:spMk id="18" creationId="{047C8CCB-F95D-4249-92DD-651249D3535A}"/>
          </ac:spMkLst>
        </pc:spChg>
        <pc:spChg chg="add del">
          <ac:chgData name="Shailendra Kushwaha" userId="5f3e821e-f25d-47b6-af54-b8cfd554eba7" providerId="ADAL" clId="{49885C8B-0F02-48AF-86A6-14EF0FA99F39}" dt="2018-08-23T21:39:08.191" v="1838" actId="26606"/>
          <ac:spMkLst>
            <pc:docMk/>
            <pc:sldMk cId="2356355844" sldId="259"/>
            <ac:spMk id="25" creationId="{823AC064-BC96-4F32-8AE1-B2FD38754823}"/>
          </ac:spMkLst>
        </pc:spChg>
        <pc:spChg chg="add del">
          <ac:chgData name="Shailendra Kushwaha" userId="5f3e821e-f25d-47b6-af54-b8cfd554eba7" providerId="ADAL" clId="{49885C8B-0F02-48AF-86A6-14EF0FA99F39}" dt="2018-08-23T21:39:11.114" v="1840" actId="26606"/>
          <ac:spMkLst>
            <pc:docMk/>
            <pc:sldMk cId="2356355844" sldId="259"/>
            <ac:spMk id="29" creationId="{0700D48D-C9AA-4000-A912-29A4FEA98A9F}"/>
          </ac:spMkLst>
        </pc:spChg>
        <pc:spChg chg="add del">
          <ac:chgData name="Shailendra Kushwaha" userId="5f3e821e-f25d-47b6-af54-b8cfd554eba7" providerId="ADAL" clId="{49885C8B-0F02-48AF-86A6-14EF0FA99F39}" dt="2018-08-23T21:39:13.657" v="1842" actId="26606"/>
          <ac:spMkLst>
            <pc:docMk/>
            <pc:sldMk cId="2356355844" sldId="259"/>
            <ac:spMk id="33" creationId="{D6CF29CD-38B8-4924-BA11-6D60517487EF}"/>
          </ac:spMkLst>
        </pc:spChg>
        <pc:spChg chg="add del">
          <ac:chgData name="Shailendra Kushwaha" userId="5f3e821e-f25d-47b6-af54-b8cfd554eba7" providerId="ADAL" clId="{49885C8B-0F02-48AF-86A6-14EF0FA99F39}" dt="2018-08-23T21:39:22.931" v="1844" actId="26606"/>
          <ac:spMkLst>
            <pc:docMk/>
            <pc:sldMk cId="2356355844" sldId="259"/>
            <ac:spMk id="36" creationId="{72257994-BD97-4691-8B89-198A6D2BABDC}"/>
          </ac:spMkLst>
        </pc:spChg>
        <pc:spChg chg="add del">
          <ac:chgData name="Shailendra Kushwaha" userId="5f3e821e-f25d-47b6-af54-b8cfd554eba7" providerId="ADAL" clId="{49885C8B-0F02-48AF-86A6-14EF0FA99F39}" dt="2018-08-23T21:39:33.245" v="1848" actId="26606"/>
          <ac:spMkLst>
            <pc:docMk/>
            <pc:sldMk cId="2356355844" sldId="259"/>
            <ac:spMk id="40" creationId="{823AC064-BC96-4F32-8AE1-B2FD38754823}"/>
          </ac:spMkLst>
        </pc:spChg>
        <pc:spChg chg="add del">
          <ac:chgData name="Shailendra Kushwaha" userId="5f3e821e-f25d-47b6-af54-b8cfd554eba7" providerId="ADAL" clId="{49885C8B-0F02-48AF-86A6-14EF0FA99F39}" dt="2018-08-23T21:40:01.315" v="1852" actId="26606"/>
          <ac:spMkLst>
            <pc:docMk/>
            <pc:sldMk cId="2356355844" sldId="259"/>
            <ac:spMk id="46" creationId="{72257994-BD97-4691-8B89-198A6D2BABDC}"/>
          </ac:spMkLst>
        </pc:spChg>
        <pc:spChg chg="add">
          <ac:chgData name="Shailendra Kushwaha" userId="5f3e821e-f25d-47b6-af54-b8cfd554eba7" providerId="ADAL" clId="{49885C8B-0F02-48AF-86A6-14EF0FA99F39}" dt="2018-08-23T21:40:01.326" v="1853" actId="26606"/>
          <ac:spMkLst>
            <pc:docMk/>
            <pc:sldMk cId="2356355844" sldId="259"/>
            <ac:spMk id="48" creationId="{D6CF29CD-38B8-4924-BA11-6D60517487EF}"/>
          </ac:spMkLst>
        </pc:spChg>
        <pc:picChg chg="add mod ord">
          <ac:chgData name="Shailendra Kushwaha" userId="5f3e821e-f25d-47b6-af54-b8cfd554eba7" providerId="ADAL" clId="{49885C8B-0F02-48AF-86A6-14EF0FA99F39}" dt="2018-08-23T21:40:01.326" v="1853" actId="26606"/>
          <ac:picMkLst>
            <pc:docMk/>
            <pc:sldMk cId="2356355844" sldId="259"/>
            <ac:picMk id="5" creationId="{1A77DF94-A705-4FC9-B4FF-8C79CB683A42}"/>
          </ac:picMkLst>
        </pc:picChg>
        <pc:picChg chg="add mod">
          <ac:chgData name="Shailendra Kushwaha" userId="5f3e821e-f25d-47b6-af54-b8cfd554eba7" providerId="ADAL" clId="{49885C8B-0F02-48AF-86A6-14EF0FA99F39}" dt="2018-08-23T21:40:01.326" v="1853" actId="26606"/>
          <ac:picMkLst>
            <pc:docMk/>
            <pc:sldMk cId="2356355844" sldId="259"/>
            <ac:picMk id="7" creationId="{E3C88BFF-8300-4621-BBDA-B60FC00DC43D}"/>
          </ac:picMkLst>
        </pc:picChg>
        <pc:cxnChg chg="add del">
          <ac:chgData name="Shailendra Kushwaha" userId="5f3e821e-f25d-47b6-af54-b8cfd554eba7" providerId="ADAL" clId="{49885C8B-0F02-48AF-86A6-14EF0FA99F39}" dt="2018-08-23T21:39:08.191" v="1838" actId="26606"/>
          <ac:cxnSpMkLst>
            <pc:docMk/>
            <pc:sldMk cId="2356355844" sldId="259"/>
            <ac:cxnSpMk id="23" creationId="{DB146403-F3D6-484B-B2ED-97F9565D0370}"/>
          </ac:cxnSpMkLst>
        </pc:cxnChg>
        <pc:cxnChg chg="add del">
          <ac:chgData name="Shailendra Kushwaha" userId="5f3e821e-f25d-47b6-af54-b8cfd554eba7" providerId="ADAL" clId="{49885C8B-0F02-48AF-86A6-14EF0FA99F39}" dt="2018-08-23T21:39:08.191" v="1838" actId="26606"/>
          <ac:cxnSpMkLst>
            <pc:docMk/>
            <pc:sldMk cId="2356355844" sldId="259"/>
            <ac:cxnSpMk id="27" creationId="{7E7C77BC-7138-40B1-A15B-20F57A494629}"/>
          </ac:cxnSpMkLst>
        </pc:cxnChg>
        <pc:cxnChg chg="add del">
          <ac:chgData name="Shailendra Kushwaha" userId="5f3e821e-f25d-47b6-af54-b8cfd554eba7" providerId="ADAL" clId="{49885C8B-0F02-48AF-86A6-14EF0FA99F39}" dt="2018-08-23T21:39:11.114" v="1840" actId="26606"/>
          <ac:cxnSpMkLst>
            <pc:docMk/>
            <pc:sldMk cId="2356355844" sldId="259"/>
            <ac:cxnSpMk id="30" creationId="{805E69BC-D844-4AB5-9E35-ED458EE29655}"/>
          </ac:cxnSpMkLst>
        </pc:cxnChg>
        <pc:cxnChg chg="add del">
          <ac:chgData name="Shailendra Kushwaha" userId="5f3e821e-f25d-47b6-af54-b8cfd554eba7" providerId="ADAL" clId="{49885C8B-0F02-48AF-86A6-14EF0FA99F39}" dt="2018-08-23T21:39:11.114" v="1840" actId="26606"/>
          <ac:cxnSpMkLst>
            <pc:docMk/>
            <pc:sldMk cId="2356355844" sldId="259"/>
            <ac:cxnSpMk id="31" creationId="{4312C673-8179-457E-AD2A-D1FAE4CC961A}"/>
          </ac:cxnSpMkLst>
        </pc:cxnChg>
        <pc:cxnChg chg="add del">
          <ac:chgData name="Shailendra Kushwaha" userId="5f3e821e-f25d-47b6-af54-b8cfd554eba7" providerId="ADAL" clId="{49885C8B-0F02-48AF-86A6-14EF0FA99F39}" dt="2018-08-23T21:39:13.657" v="1842" actId="26606"/>
          <ac:cxnSpMkLst>
            <pc:docMk/>
            <pc:sldMk cId="2356355844" sldId="259"/>
            <ac:cxnSpMk id="34" creationId="{3D83F26F-C55B-4A92-9AFF-4894D14E27C5}"/>
          </ac:cxnSpMkLst>
        </pc:cxnChg>
        <pc:cxnChg chg="add del">
          <ac:chgData name="Shailendra Kushwaha" userId="5f3e821e-f25d-47b6-af54-b8cfd554eba7" providerId="ADAL" clId="{49885C8B-0F02-48AF-86A6-14EF0FA99F39}" dt="2018-08-23T21:39:27.338" v="1846" actId="26606"/>
          <ac:cxnSpMkLst>
            <pc:docMk/>
            <pc:sldMk cId="2356355844" sldId="259"/>
            <ac:cxnSpMk id="38" creationId="{3D83F26F-C55B-4A92-9AFF-4894D14E27C5}"/>
          </ac:cxnSpMkLst>
        </pc:cxnChg>
        <pc:cxnChg chg="add del">
          <ac:chgData name="Shailendra Kushwaha" userId="5f3e821e-f25d-47b6-af54-b8cfd554eba7" providerId="ADAL" clId="{49885C8B-0F02-48AF-86A6-14EF0FA99F39}" dt="2018-08-23T21:39:33.245" v="1848" actId="26606"/>
          <ac:cxnSpMkLst>
            <pc:docMk/>
            <pc:sldMk cId="2356355844" sldId="259"/>
            <ac:cxnSpMk id="41" creationId="{7E7C77BC-7138-40B1-A15B-20F57A494629}"/>
          </ac:cxnSpMkLst>
        </pc:cxnChg>
        <pc:cxnChg chg="add del">
          <ac:chgData name="Shailendra Kushwaha" userId="5f3e821e-f25d-47b6-af54-b8cfd554eba7" providerId="ADAL" clId="{49885C8B-0F02-48AF-86A6-14EF0FA99F39}" dt="2018-08-23T21:39:33.245" v="1848" actId="26606"/>
          <ac:cxnSpMkLst>
            <pc:docMk/>
            <pc:sldMk cId="2356355844" sldId="259"/>
            <ac:cxnSpMk id="42" creationId="{DB146403-F3D6-484B-B2ED-97F9565D0370}"/>
          </ac:cxnSpMkLst>
        </pc:cxnChg>
        <pc:cxnChg chg="add del">
          <ac:chgData name="Shailendra Kushwaha" userId="5f3e821e-f25d-47b6-af54-b8cfd554eba7" providerId="ADAL" clId="{49885C8B-0F02-48AF-86A6-14EF0FA99F39}" dt="2018-08-23T21:39:39.839" v="1850" actId="26606"/>
          <ac:cxnSpMkLst>
            <pc:docMk/>
            <pc:sldMk cId="2356355844" sldId="259"/>
            <ac:cxnSpMk id="44" creationId="{3D83F26F-C55B-4A92-9AFF-4894D14E27C5}"/>
          </ac:cxnSpMkLst>
        </pc:cxnChg>
        <pc:cxnChg chg="add">
          <ac:chgData name="Shailendra Kushwaha" userId="5f3e821e-f25d-47b6-af54-b8cfd554eba7" providerId="ADAL" clId="{49885C8B-0F02-48AF-86A6-14EF0FA99F39}" dt="2018-08-23T21:40:01.326" v="1853" actId="26606"/>
          <ac:cxnSpMkLst>
            <pc:docMk/>
            <pc:sldMk cId="2356355844" sldId="259"/>
            <ac:cxnSpMk id="49" creationId="{3D83F26F-C55B-4A92-9AFF-4894D14E27C5}"/>
          </ac:cxnSpMkLst>
        </pc:cxnChg>
      </pc:sldChg>
      <pc:sldChg chg="addSp delSp modSp add mod setBg setClrOvrMap">
        <pc:chgData name="Shailendra Kushwaha" userId="5f3e821e-f25d-47b6-af54-b8cfd554eba7" providerId="ADAL" clId="{49885C8B-0F02-48AF-86A6-14EF0FA99F39}" dt="2018-08-23T22:50:13.155" v="3042" actId="26606"/>
        <pc:sldMkLst>
          <pc:docMk/>
          <pc:sldMk cId="1676924355" sldId="260"/>
        </pc:sldMkLst>
        <pc:spChg chg="mod">
          <ac:chgData name="Shailendra Kushwaha" userId="5f3e821e-f25d-47b6-af54-b8cfd554eba7" providerId="ADAL" clId="{49885C8B-0F02-48AF-86A6-14EF0FA99F39}" dt="2018-08-23T22:50:13.155" v="3042" actId="26606"/>
          <ac:spMkLst>
            <pc:docMk/>
            <pc:sldMk cId="1676924355" sldId="260"/>
            <ac:spMk id="2" creationId="{559F6C1D-AF96-4C8F-B2AB-534EBEA9502F}"/>
          </ac:spMkLst>
        </pc:spChg>
        <pc:spChg chg="add del">
          <ac:chgData name="Shailendra Kushwaha" userId="5f3e821e-f25d-47b6-af54-b8cfd554eba7" providerId="ADAL" clId="{49885C8B-0F02-48AF-86A6-14EF0FA99F39}" dt="2018-08-23T20:52:03.894" v="842" actId="26606"/>
          <ac:spMkLst>
            <pc:docMk/>
            <pc:sldMk cId="1676924355" sldId="260"/>
            <ac:spMk id="12" creationId="{823AC064-BC96-4F32-8AE1-B2FD38754823}"/>
          </ac:spMkLst>
        </pc:spChg>
        <pc:spChg chg="add">
          <ac:chgData name="Shailendra Kushwaha" userId="5f3e821e-f25d-47b6-af54-b8cfd554eba7" providerId="ADAL" clId="{49885C8B-0F02-48AF-86A6-14EF0FA99F39}" dt="2018-08-23T22:50:13.155" v="3042" actId="26606"/>
          <ac:spMkLst>
            <pc:docMk/>
            <pc:sldMk cId="1676924355" sldId="260"/>
            <ac:spMk id="19" creationId="{823AC064-BC96-4F32-8AE1-B2FD38754823}"/>
          </ac:spMkLst>
        </pc:spChg>
        <pc:picChg chg="add mod">
          <ac:chgData name="Shailendra Kushwaha" userId="5f3e821e-f25d-47b6-af54-b8cfd554eba7" providerId="ADAL" clId="{49885C8B-0F02-48AF-86A6-14EF0FA99F39}" dt="2018-08-23T22:50:13.155" v="3042" actId="26606"/>
          <ac:picMkLst>
            <pc:docMk/>
            <pc:sldMk cId="1676924355" sldId="260"/>
            <ac:picMk id="4" creationId="{8C47DC8F-1FB4-403E-B902-DA4D66968B2F}"/>
          </ac:picMkLst>
        </pc:picChg>
        <pc:cxnChg chg="add del">
          <ac:chgData name="Shailendra Kushwaha" userId="5f3e821e-f25d-47b6-af54-b8cfd554eba7" providerId="ADAL" clId="{49885C8B-0F02-48AF-86A6-14EF0FA99F39}" dt="2018-08-23T20:52:01.690" v="840" actId="26606"/>
          <ac:cxnSpMkLst>
            <pc:docMk/>
            <pc:sldMk cId="1676924355" sldId="260"/>
            <ac:cxnSpMk id="9" creationId="{E126E481-B945-4179-BD79-05E96E9B29E1}"/>
          </ac:cxnSpMkLst>
        </pc:cxnChg>
        <pc:cxnChg chg="add del">
          <ac:chgData name="Shailendra Kushwaha" userId="5f3e821e-f25d-47b6-af54-b8cfd554eba7" providerId="ADAL" clId="{49885C8B-0F02-48AF-86A6-14EF0FA99F39}" dt="2018-08-23T20:52:03.894" v="842" actId="26606"/>
          <ac:cxnSpMkLst>
            <pc:docMk/>
            <pc:sldMk cId="1676924355" sldId="260"/>
            <ac:cxnSpMk id="11" creationId="{7E7C77BC-7138-40B1-A15B-20F57A494629}"/>
          </ac:cxnSpMkLst>
        </pc:cxnChg>
        <pc:cxnChg chg="add del">
          <ac:chgData name="Shailendra Kushwaha" userId="5f3e821e-f25d-47b6-af54-b8cfd554eba7" providerId="ADAL" clId="{49885C8B-0F02-48AF-86A6-14EF0FA99F39}" dt="2018-08-23T22:50:13.155" v="3042" actId="26606"/>
          <ac:cxnSpMkLst>
            <pc:docMk/>
            <pc:sldMk cId="1676924355" sldId="260"/>
            <ac:cxnSpMk id="14" creationId="{E126E481-B945-4179-BD79-05E96E9B29E1}"/>
          </ac:cxnSpMkLst>
        </pc:cxnChg>
        <pc:cxnChg chg="add">
          <ac:chgData name="Shailendra Kushwaha" userId="5f3e821e-f25d-47b6-af54-b8cfd554eba7" providerId="ADAL" clId="{49885C8B-0F02-48AF-86A6-14EF0FA99F39}" dt="2018-08-23T22:50:13.155" v="3042" actId="26606"/>
          <ac:cxnSpMkLst>
            <pc:docMk/>
            <pc:sldMk cId="1676924355" sldId="260"/>
            <ac:cxnSpMk id="21" creationId="{7E7C77BC-7138-40B1-A15B-20F57A494629}"/>
          </ac:cxnSpMkLst>
        </pc:cxnChg>
      </pc:sldChg>
      <pc:sldChg chg="addSp delSp modSp add mod ord setBg">
        <pc:chgData name="Shailendra Kushwaha" userId="5f3e821e-f25d-47b6-af54-b8cfd554eba7" providerId="ADAL" clId="{49885C8B-0F02-48AF-86A6-14EF0FA99F39}" dt="2018-08-23T23:26:56.820" v="3843" actId="26606"/>
        <pc:sldMkLst>
          <pc:docMk/>
          <pc:sldMk cId="1899199968" sldId="261"/>
        </pc:sldMkLst>
        <pc:spChg chg="del">
          <ac:chgData name="Shailendra Kushwaha" userId="5f3e821e-f25d-47b6-af54-b8cfd554eba7" providerId="ADAL" clId="{49885C8B-0F02-48AF-86A6-14EF0FA99F39}" dt="2018-08-23T21:04:21.125" v="845" actId="26606"/>
          <ac:spMkLst>
            <pc:docMk/>
            <pc:sldMk cId="1899199968" sldId="261"/>
            <ac:spMk id="2" creationId="{92B969FB-B47B-47A0-824A-5ED02E327E50}"/>
          </ac:spMkLst>
        </pc:spChg>
        <pc:spChg chg="add mod">
          <ac:chgData name="Shailendra Kushwaha" userId="5f3e821e-f25d-47b6-af54-b8cfd554eba7" providerId="ADAL" clId="{49885C8B-0F02-48AF-86A6-14EF0FA99F39}" dt="2018-08-23T23:26:56.820" v="3843" actId="26606"/>
          <ac:spMkLst>
            <pc:docMk/>
            <pc:sldMk cId="1899199968" sldId="261"/>
            <ac:spMk id="3" creationId="{77367ED7-F37F-46AB-94FD-D341772D41F7}"/>
          </ac:spMkLst>
        </pc:spChg>
        <pc:spChg chg="add del mod">
          <ac:chgData name="Shailendra Kushwaha" userId="5f3e821e-f25d-47b6-af54-b8cfd554eba7" providerId="ADAL" clId="{49885C8B-0F02-48AF-86A6-14EF0FA99F39}" dt="2018-08-23T23:26:56.820" v="3843" actId="26606"/>
          <ac:spMkLst>
            <pc:docMk/>
            <pc:sldMk cId="1899199968" sldId="261"/>
            <ac:spMk id="4" creationId="{DBD7C212-E402-4A44-A2EC-138F07BA5166}"/>
          </ac:spMkLst>
        </pc:spChg>
        <pc:spChg chg="add del">
          <ac:chgData name="Shailendra Kushwaha" userId="5f3e821e-f25d-47b6-af54-b8cfd554eba7" providerId="ADAL" clId="{49885C8B-0F02-48AF-86A6-14EF0FA99F39}" dt="2018-08-23T23:26:30.842" v="3832" actId="26606"/>
          <ac:spMkLst>
            <pc:docMk/>
            <pc:sldMk cId="1899199968" sldId="261"/>
            <ac:spMk id="7" creationId="{42285737-90EE-47DC-AC80-8AE156B11969}"/>
          </ac:spMkLst>
        </pc:spChg>
        <pc:spChg chg="add del">
          <ac:chgData name="Shailendra Kushwaha" userId="5f3e821e-f25d-47b6-af54-b8cfd554eba7" providerId="ADAL" clId="{49885C8B-0F02-48AF-86A6-14EF0FA99F39}" dt="2018-08-23T22:30:59.608" v="2474" actId="26606"/>
          <ac:spMkLst>
            <pc:docMk/>
            <pc:sldMk cId="1899199968" sldId="261"/>
            <ac:spMk id="9" creationId="{3B854194-185D-494D-905C-7C7CB2E30F6E}"/>
          </ac:spMkLst>
        </pc:spChg>
        <pc:spChg chg="add del">
          <ac:chgData name="Shailendra Kushwaha" userId="5f3e821e-f25d-47b6-af54-b8cfd554eba7" providerId="ADAL" clId="{49885C8B-0F02-48AF-86A6-14EF0FA99F39}" dt="2018-08-23T22:30:59.608" v="2474" actId="26606"/>
          <ac:spMkLst>
            <pc:docMk/>
            <pc:sldMk cId="1899199968" sldId="261"/>
            <ac:spMk id="11" creationId="{B4F5FA0D-0104-4987-8241-EFF7C85B88DE}"/>
          </ac:spMkLst>
        </pc:spChg>
        <pc:spChg chg="add del">
          <ac:chgData name="Shailendra Kushwaha" userId="5f3e821e-f25d-47b6-af54-b8cfd554eba7" providerId="ADAL" clId="{49885C8B-0F02-48AF-86A6-14EF0FA99F39}" dt="2018-08-23T22:31:01.210" v="2476" actId="26606"/>
          <ac:spMkLst>
            <pc:docMk/>
            <pc:sldMk cId="1899199968" sldId="261"/>
            <ac:spMk id="15" creationId="{8D70B121-56F4-4848-B38B-182089D909FA}"/>
          </ac:spMkLst>
        </pc:spChg>
        <pc:spChg chg="add del">
          <ac:chgData name="Shailendra Kushwaha" userId="5f3e821e-f25d-47b6-af54-b8cfd554eba7" providerId="ADAL" clId="{49885C8B-0F02-48AF-86A6-14EF0FA99F39}" dt="2018-08-23T22:31:28" v="2478" actId="26606"/>
          <ac:spMkLst>
            <pc:docMk/>
            <pc:sldMk cId="1899199968" sldId="261"/>
            <ac:spMk id="20" creationId="{42285737-90EE-47DC-AC80-8AE156B11969}"/>
          </ac:spMkLst>
        </pc:spChg>
        <pc:spChg chg="add del">
          <ac:chgData name="Shailendra Kushwaha" userId="5f3e821e-f25d-47b6-af54-b8cfd554eba7" providerId="ADAL" clId="{49885C8B-0F02-48AF-86A6-14EF0FA99F39}" dt="2018-08-23T23:26:37.909" v="3834" actId="26606"/>
          <ac:spMkLst>
            <pc:docMk/>
            <pc:sldMk cId="1899199968" sldId="261"/>
            <ac:spMk id="24" creationId="{42285737-90EE-47DC-AC80-8AE156B11969}"/>
          </ac:spMkLst>
        </pc:spChg>
        <pc:spChg chg="add del">
          <ac:chgData name="Shailendra Kushwaha" userId="5f3e821e-f25d-47b6-af54-b8cfd554eba7" providerId="ADAL" clId="{49885C8B-0F02-48AF-86A6-14EF0FA99F39}" dt="2018-08-23T22:31:30.477" v="2480" actId="26606"/>
          <ac:spMkLst>
            <pc:docMk/>
            <pc:sldMk cId="1899199968" sldId="261"/>
            <ac:spMk id="25" creationId="{46C2E80F-49A6-4372-B103-219D417A55ED}"/>
          </ac:spMkLst>
        </pc:spChg>
        <pc:spChg chg="add del">
          <ac:chgData name="Shailendra Kushwaha" userId="5f3e821e-f25d-47b6-af54-b8cfd554eba7" providerId="ADAL" clId="{49885C8B-0F02-48AF-86A6-14EF0FA99F39}" dt="2018-08-23T22:31:31.387" v="2482" actId="26606"/>
          <ac:spMkLst>
            <pc:docMk/>
            <pc:sldMk cId="1899199968" sldId="261"/>
            <ac:spMk id="28" creationId="{42285737-90EE-47DC-AC80-8AE156B11969}"/>
          </ac:spMkLst>
        </pc:spChg>
        <pc:spChg chg="add del">
          <ac:chgData name="Shailendra Kushwaha" userId="5f3e821e-f25d-47b6-af54-b8cfd554eba7" providerId="ADAL" clId="{49885C8B-0F02-48AF-86A6-14EF0FA99F39}" dt="2018-08-23T22:31:32.879" v="2484" actId="26606"/>
          <ac:spMkLst>
            <pc:docMk/>
            <pc:sldMk cId="1899199968" sldId="261"/>
            <ac:spMk id="34" creationId="{46C2E80F-49A6-4372-B103-219D417A55ED}"/>
          </ac:spMkLst>
        </pc:spChg>
        <pc:spChg chg="add del">
          <ac:chgData name="Shailendra Kushwaha" userId="5f3e821e-f25d-47b6-af54-b8cfd554eba7" providerId="ADAL" clId="{49885C8B-0F02-48AF-86A6-14EF0FA99F39}" dt="2018-08-23T23:26:42.458" v="3836" actId="26606"/>
          <ac:spMkLst>
            <pc:docMk/>
            <pc:sldMk cId="1899199968" sldId="261"/>
            <ac:spMk id="36" creationId="{8D70B121-56F4-4848-B38B-182089D909FA}"/>
          </ac:spMkLst>
        </pc:spChg>
        <pc:spChg chg="add del">
          <ac:chgData name="Shailendra Kushwaha" userId="5f3e821e-f25d-47b6-af54-b8cfd554eba7" providerId="ADAL" clId="{49885C8B-0F02-48AF-86A6-14EF0FA99F39}" dt="2018-08-23T22:31:35.869" v="2486" actId="26606"/>
          <ac:spMkLst>
            <pc:docMk/>
            <pc:sldMk cId="1899199968" sldId="261"/>
            <ac:spMk id="37" creationId="{42A5316D-ED2F-4F89-B4B4-8D9240B1A348}"/>
          </ac:spMkLst>
        </pc:spChg>
        <pc:spChg chg="add del">
          <ac:chgData name="Shailendra Kushwaha" userId="5f3e821e-f25d-47b6-af54-b8cfd554eba7" providerId="ADAL" clId="{49885C8B-0F02-48AF-86A6-14EF0FA99F39}" dt="2018-08-23T22:31:48.288" v="2488" actId="26606"/>
          <ac:spMkLst>
            <pc:docMk/>
            <pc:sldMk cId="1899199968" sldId="261"/>
            <ac:spMk id="40" creationId="{46C2E80F-49A6-4372-B103-219D417A55ED}"/>
          </ac:spMkLst>
        </pc:spChg>
        <pc:spChg chg="add del">
          <ac:chgData name="Shailendra Kushwaha" userId="5f3e821e-f25d-47b6-af54-b8cfd554eba7" providerId="ADAL" clId="{49885C8B-0F02-48AF-86A6-14EF0FA99F39}" dt="2018-08-23T23:26:42.458" v="3836" actId="26606"/>
          <ac:spMkLst>
            <pc:docMk/>
            <pc:sldMk cId="1899199968" sldId="261"/>
            <ac:spMk id="42" creationId="{DBD7C212-E402-4A44-A2EC-138F07BA5166}"/>
          </ac:spMkLst>
        </pc:spChg>
        <pc:spChg chg="add del">
          <ac:chgData name="Shailendra Kushwaha" userId="5f3e821e-f25d-47b6-af54-b8cfd554eba7" providerId="ADAL" clId="{49885C8B-0F02-48AF-86A6-14EF0FA99F39}" dt="2018-08-23T23:26:45.941" v="3838" actId="26606"/>
          <ac:spMkLst>
            <pc:docMk/>
            <pc:sldMk cId="1899199968" sldId="261"/>
            <ac:spMk id="44" creationId="{33B1EE1F-6738-485F-A620-2602F7683DFB}"/>
          </ac:spMkLst>
        </pc:spChg>
        <pc:spChg chg="add del">
          <ac:chgData name="Shailendra Kushwaha" userId="5f3e821e-f25d-47b6-af54-b8cfd554eba7" providerId="ADAL" clId="{49885C8B-0F02-48AF-86A6-14EF0FA99F39}" dt="2018-08-23T23:26:56.789" v="3842" actId="26606"/>
          <ac:spMkLst>
            <pc:docMk/>
            <pc:sldMk cId="1899199968" sldId="261"/>
            <ac:spMk id="50" creationId="{8D70B121-56F4-4848-B38B-182089D909FA}"/>
          </ac:spMkLst>
        </pc:spChg>
        <pc:spChg chg="add del">
          <ac:chgData name="Shailendra Kushwaha" userId="5f3e821e-f25d-47b6-af54-b8cfd554eba7" providerId="ADAL" clId="{49885C8B-0F02-48AF-86A6-14EF0FA99F39}" dt="2018-08-23T23:26:56.789" v="3842" actId="26606"/>
          <ac:spMkLst>
            <pc:docMk/>
            <pc:sldMk cId="1899199968" sldId="261"/>
            <ac:spMk id="51" creationId="{DBD7C212-E402-4A44-A2EC-138F07BA5166}"/>
          </ac:spMkLst>
        </pc:spChg>
        <pc:spChg chg="add">
          <ac:chgData name="Shailendra Kushwaha" userId="5f3e821e-f25d-47b6-af54-b8cfd554eba7" providerId="ADAL" clId="{49885C8B-0F02-48AF-86A6-14EF0FA99F39}" dt="2018-08-23T23:26:56.820" v="3843" actId="26606"/>
          <ac:spMkLst>
            <pc:docMk/>
            <pc:sldMk cId="1899199968" sldId="261"/>
            <ac:spMk id="54" creationId="{42285737-90EE-47DC-AC80-8AE156B11969}"/>
          </ac:spMkLst>
        </pc:spChg>
        <pc:grpChg chg="add del">
          <ac:chgData name="Shailendra Kushwaha" userId="5f3e821e-f25d-47b6-af54-b8cfd554eba7" providerId="ADAL" clId="{49885C8B-0F02-48AF-86A6-14EF0FA99F39}" dt="2018-08-23T23:26:30.842" v="3832" actId="26606"/>
          <ac:grpSpMkLst>
            <pc:docMk/>
            <pc:sldMk cId="1899199968" sldId="261"/>
            <ac:grpSpMk id="8" creationId="{B57BDC17-F1B3-455F-BBF1-680AA1F25C06}"/>
          </ac:grpSpMkLst>
        </pc:grpChg>
        <pc:grpChg chg="add del">
          <ac:chgData name="Shailendra Kushwaha" userId="5f3e821e-f25d-47b6-af54-b8cfd554eba7" providerId="ADAL" clId="{49885C8B-0F02-48AF-86A6-14EF0FA99F39}" dt="2018-08-23T22:31:28" v="2478" actId="26606"/>
          <ac:grpSpMkLst>
            <pc:docMk/>
            <pc:sldMk cId="1899199968" sldId="261"/>
            <ac:grpSpMk id="21" creationId="{B57BDC17-F1B3-455F-BBF1-680AA1F25C06}"/>
          </ac:grpSpMkLst>
        </pc:grpChg>
        <pc:grpChg chg="add del">
          <ac:chgData name="Shailendra Kushwaha" userId="5f3e821e-f25d-47b6-af54-b8cfd554eba7" providerId="ADAL" clId="{49885C8B-0F02-48AF-86A6-14EF0FA99F39}" dt="2018-08-23T23:26:37.909" v="3834" actId="26606"/>
          <ac:grpSpMkLst>
            <pc:docMk/>
            <pc:sldMk cId="1899199968" sldId="261"/>
            <ac:grpSpMk id="27" creationId="{B57BDC17-F1B3-455F-BBF1-680AA1F25C06}"/>
          </ac:grpSpMkLst>
        </pc:grpChg>
        <pc:grpChg chg="add del">
          <ac:chgData name="Shailendra Kushwaha" userId="5f3e821e-f25d-47b6-af54-b8cfd554eba7" providerId="ADAL" clId="{49885C8B-0F02-48AF-86A6-14EF0FA99F39}" dt="2018-08-23T22:31:31.387" v="2482" actId="26606"/>
          <ac:grpSpMkLst>
            <pc:docMk/>
            <pc:sldMk cId="1899199968" sldId="261"/>
            <ac:grpSpMk id="29" creationId="{B57BDC17-F1B3-455F-BBF1-680AA1F25C06}"/>
          </ac:grpSpMkLst>
        </pc:grpChg>
        <pc:grpChg chg="add">
          <ac:chgData name="Shailendra Kushwaha" userId="5f3e821e-f25d-47b6-af54-b8cfd554eba7" providerId="ADAL" clId="{49885C8B-0F02-48AF-86A6-14EF0FA99F39}" dt="2018-08-23T23:26:56.820" v="3843" actId="26606"/>
          <ac:grpSpMkLst>
            <pc:docMk/>
            <pc:sldMk cId="1899199968" sldId="261"/>
            <ac:grpSpMk id="55" creationId="{B57BDC17-F1B3-455F-BBF1-680AA1F25C06}"/>
          </ac:grpSpMkLst>
        </pc:grpChg>
        <pc:graphicFrameChg chg="add del">
          <ac:chgData name="Shailendra Kushwaha" userId="5f3e821e-f25d-47b6-af54-b8cfd554eba7" providerId="ADAL" clId="{49885C8B-0F02-48AF-86A6-14EF0FA99F39}" dt="2018-08-23T22:31:28" v="2478" actId="26606"/>
          <ac:graphicFrameMkLst>
            <pc:docMk/>
            <pc:sldMk cId="1899199968" sldId="261"/>
            <ac:graphicFrameMk id="6" creationId="{21056866-063A-44FF-BBD6-3C7D69A28FEA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26:30.842" v="3832" actId="26606"/>
          <ac:graphicFrameMkLst>
            <pc:docMk/>
            <pc:sldMk cId="1899199968" sldId="261"/>
            <ac:graphicFrameMk id="22" creationId="{9C63D386-93AA-46B5-9984-FFFB8C97D68B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2:31:30.477" v="2480" actId="26606"/>
          <ac:graphicFrameMkLst>
            <pc:docMk/>
            <pc:sldMk cId="1899199968" sldId="261"/>
            <ac:graphicFrameMk id="26" creationId="{48E97BE1-EDC5-46A0-911C-2DDA263B74F5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2:31:31.387" v="2482" actId="26606"/>
          <ac:graphicFrameMkLst>
            <pc:docMk/>
            <pc:sldMk cId="1899199968" sldId="261"/>
            <ac:graphicFrameMk id="32" creationId="{21056866-063A-44FF-BBD6-3C7D69A28FEA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26:37.909" v="3834" actId="26606"/>
          <ac:graphicFrameMkLst>
            <pc:docMk/>
            <pc:sldMk cId="1899199968" sldId="261"/>
            <ac:graphicFrameMk id="33" creationId="{623353DE-CD6D-4891-97B7-BAA1D56AD9DD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2:31:32.879" v="2484" actId="26606"/>
          <ac:graphicFrameMkLst>
            <pc:docMk/>
            <pc:sldMk cId="1899199968" sldId="261"/>
            <ac:graphicFrameMk id="35" creationId="{48E97BE1-EDC5-46A0-911C-2DDA263B74F5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2:31:35.869" v="2486" actId="26606"/>
          <ac:graphicFrameMkLst>
            <pc:docMk/>
            <pc:sldMk cId="1899199968" sldId="261"/>
            <ac:graphicFrameMk id="38" creationId="{BBCC24F5-7ECA-4380-8CD3-E9AD6C134567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2:31:48.288" v="2488" actId="26606"/>
          <ac:graphicFrameMkLst>
            <pc:docMk/>
            <pc:sldMk cId="1899199968" sldId="261"/>
            <ac:graphicFrameMk id="41" creationId="{9F2974B5-E6DC-40E8-8907-A45B654D4DA1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26:45.941" v="3838" actId="26606"/>
          <ac:graphicFrameMkLst>
            <pc:docMk/>
            <pc:sldMk cId="1899199968" sldId="261"/>
            <ac:graphicFrameMk id="46" creationId="{9DD243F2-8E78-4484-9920-850E95542ACD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26:49.027" v="3840" actId="26606"/>
          <ac:graphicFrameMkLst>
            <pc:docMk/>
            <pc:sldMk cId="1899199968" sldId="261"/>
            <ac:graphicFrameMk id="48" creationId="{90E62745-5DB4-4BC3-89C0-5AB9EED7CD95}"/>
          </ac:graphicFrameMkLst>
        </pc:graphicFrameChg>
        <pc:graphicFrameChg chg="add">
          <ac:chgData name="Shailendra Kushwaha" userId="5f3e821e-f25d-47b6-af54-b8cfd554eba7" providerId="ADAL" clId="{49885C8B-0F02-48AF-86A6-14EF0FA99F39}" dt="2018-08-23T23:26:56.820" v="3843" actId="26606"/>
          <ac:graphicFrameMkLst>
            <pc:docMk/>
            <pc:sldMk cId="1899199968" sldId="261"/>
            <ac:graphicFrameMk id="58" creationId="{9C63D386-93AA-46B5-9984-FFFB8C97D68B}"/>
          </ac:graphicFrameMkLst>
        </pc:graphicFrameChg>
        <pc:picChg chg="add del">
          <ac:chgData name="Shailendra Kushwaha" userId="5f3e821e-f25d-47b6-af54-b8cfd554eba7" providerId="ADAL" clId="{49885C8B-0F02-48AF-86A6-14EF0FA99F39}" dt="2018-08-23T22:30:59.608" v="2474" actId="26606"/>
          <ac:picMkLst>
            <pc:docMk/>
            <pc:sldMk cId="1899199968" sldId="261"/>
            <ac:picMk id="13" creationId="{2897127E-6CEF-446C-BE87-93B7C46E49D1}"/>
          </ac:picMkLst>
        </pc:picChg>
        <pc:cxnChg chg="add del">
          <ac:chgData name="Shailendra Kushwaha" userId="5f3e821e-f25d-47b6-af54-b8cfd554eba7" providerId="ADAL" clId="{49885C8B-0F02-48AF-86A6-14EF0FA99F39}" dt="2018-08-23T22:31:01.210" v="2476" actId="26606"/>
          <ac:cxnSpMkLst>
            <pc:docMk/>
            <pc:sldMk cId="1899199968" sldId="261"/>
            <ac:cxnSpMk id="16" creationId="{2D72A2C9-F3CA-4216-8BAD-FA4C970C3C4E}"/>
          </ac:cxnSpMkLst>
        </pc:cxnChg>
        <pc:cxnChg chg="add del">
          <ac:chgData name="Shailendra Kushwaha" userId="5f3e821e-f25d-47b6-af54-b8cfd554eba7" providerId="ADAL" clId="{49885C8B-0F02-48AF-86A6-14EF0FA99F39}" dt="2018-08-23T23:26:42.458" v="3836" actId="26606"/>
          <ac:cxnSpMkLst>
            <pc:docMk/>
            <pc:sldMk cId="1899199968" sldId="261"/>
            <ac:cxnSpMk id="39" creationId="{2D72A2C9-F3CA-4216-8BAD-FA4C970C3C4E}"/>
          </ac:cxnSpMkLst>
        </pc:cxnChg>
        <pc:cxnChg chg="add del">
          <ac:chgData name="Shailendra Kushwaha" userId="5f3e821e-f25d-47b6-af54-b8cfd554eba7" providerId="ADAL" clId="{49885C8B-0F02-48AF-86A6-14EF0FA99F39}" dt="2018-08-23T23:26:45.941" v="3838" actId="26606"/>
          <ac:cxnSpMkLst>
            <pc:docMk/>
            <pc:sldMk cId="1899199968" sldId="261"/>
            <ac:cxnSpMk id="45" creationId="{ADC544FB-7860-4381-935B-43879C94F627}"/>
          </ac:cxnSpMkLst>
        </pc:cxnChg>
        <pc:cxnChg chg="add del">
          <ac:chgData name="Shailendra Kushwaha" userId="5f3e821e-f25d-47b6-af54-b8cfd554eba7" providerId="ADAL" clId="{49885C8B-0F02-48AF-86A6-14EF0FA99F39}" dt="2018-08-23T23:26:56.789" v="3842" actId="26606"/>
          <ac:cxnSpMkLst>
            <pc:docMk/>
            <pc:sldMk cId="1899199968" sldId="261"/>
            <ac:cxnSpMk id="52" creationId="{2D72A2C9-F3CA-4216-8BAD-FA4C970C3C4E}"/>
          </ac:cxnSpMkLst>
        </pc:cxnChg>
      </pc:sldChg>
      <pc:sldChg chg="addSp delSp modSp add mod setBg">
        <pc:chgData name="Shailendra Kushwaha" userId="5f3e821e-f25d-47b6-af54-b8cfd554eba7" providerId="ADAL" clId="{49885C8B-0F02-48AF-86A6-14EF0FA99F39}" dt="2018-08-23T23:43:10.562" v="4529" actId="26606"/>
        <pc:sldMkLst>
          <pc:docMk/>
          <pc:sldMk cId="2063132096" sldId="262"/>
        </pc:sldMkLst>
        <pc:spChg chg="mod">
          <ac:chgData name="Shailendra Kushwaha" userId="5f3e821e-f25d-47b6-af54-b8cfd554eba7" providerId="ADAL" clId="{49885C8B-0F02-48AF-86A6-14EF0FA99F39}" dt="2018-08-23T23:43:10.562" v="4529" actId="26606"/>
          <ac:spMkLst>
            <pc:docMk/>
            <pc:sldMk cId="2063132096" sldId="262"/>
            <ac:spMk id="2" creationId="{8491DA11-08AD-44D7-9AEE-F7C6C3594444}"/>
          </ac:spMkLst>
        </pc:spChg>
        <pc:spChg chg="add del mod">
          <ac:chgData name="Shailendra Kushwaha" userId="5f3e821e-f25d-47b6-af54-b8cfd554eba7" providerId="ADAL" clId="{49885C8B-0F02-48AF-86A6-14EF0FA99F39}" dt="2018-08-23T23:43:10.562" v="4529" actId="26606"/>
          <ac:spMkLst>
            <pc:docMk/>
            <pc:sldMk cId="2063132096" sldId="262"/>
            <ac:spMk id="3" creationId="{1491E203-17B7-441D-A6B9-5D7DBC275F52}"/>
          </ac:spMkLst>
        </pc:spChg>
        <pc:spChg chg="add del">
          <ac:chgData name="Shailendra Kushwaha" userId="5f3e821e-f25d-47b6-af54-b8cfd554eba7" providerId="ADAL" clId="{49885C8B-0F02-48AF-86A6-14EF0FA99F39}" dt="2018-08-23T21:31:46.963" v="1812" actId="26606"/>
          <ac:spMkLst>
            <pc:docMk/>
            <pc:sldMk cId="2063132096" sldId="262"/>
            <ac:spMk id="6" creationId="{B4F5FA0D-0104-4987-8241-EFF7C85B88DE}"/>
          </ac:spMkLst>
        </pc:spChg>
        <pc:spChg chg="add del">
          <ac:chgData name="Shailendra Kushwaha" userId="5f3e821e-f25d-47b6-af54-b8cfd554eba7" providerId="ADAL" clId="{49885C8B-0F02-48AF-86A6-14EF0FA99F39}" dt="2018-08-23T21:31:46.963" v="1812" actId="26606"/>
          <ac:spMkLst>
            <pc:docMk/>
            <pc:sldMk cId="2063132096" sldId="262"/>
            <ac:spMk id="8" creationId="{3B854194-185D-494D-905C-7C7CB2E30F6E}"/>
          </ac:spMkLst>
        </pc:spChg>
        <pc:spChg chg="add del">
          <ac:chgData name="Shailendra Kushwaha" userId="5f3e821e-f25d-47b6-af54-b8cfd554eba7" providerId="ADAL" clId="{49885C8B-0F02-48AF-86A6-14EF0FA99F39}" dt="2018-08-23T23:41:47.330" v="4514" actId="26606"/>
          <ac:spMkLst>
            <pc:docMk/>
            <pc:sldMk cId="2063132096" sldId="262"/>
            <ac:spMk id="9" creationId="{42285737-90EE-47DC-AC80-8AE156B11969}"/>
          </ac:spMkLst>
        </pc:spChg>
        <pc:spChg chg="add del">
          <ac:chgData name="Shailendra Kushwaha" userId="5f3e821e-f25d-47b6-af54-b8cfd554eba7" providerId="ADAL" clId="{49885C8B-0F02-48AF-86A6-14EF0FA99F39}" dt="2018-08-23T21:30:42.472" v="1759" actId="26606"/>
          <ac:spMkLst>
            <pc:docMk/>
            <pc:sldMk cId="2063132096" sldId="262"/>
            <ac:spMk id="10" creationId="{42285737-90EE-47DC-AC80-8AE156B11969}"/>
          </ac:spMkLst>
        </pc:spChg>
        <pc:spChg chg="add del">
          <ac:chgData name="Shailendra Kushwaha" userId="5f3e821e-f25d-47b6-af54-b8cfd554eba7" providerId="ADAL" clId="{49885C8B-0F02-48AF-86A6-14EF0FA99F39}" dt="2018-08-23T21:31:51.202" v="1814" actId="26606"/>
          <ac:spMkLst>
            <pc:docMk/>
            <pc:sldMk cId="2063132096" sldId="262"/>
            <ac:spMk id="11" creationId="{0499AD7B-99D4-4755-8966-F7BA0426904B}"/>
          </ac:spMkLst>
        </pc:spChg>
        <pc:spChg chg="add del">
          <ac:chgData name="Shailendra Kushwaha" userId="5f3e821e-f25d-47b6-af54-b8cfd554eba7" providerId="ADAL" clId="{49885C8B-0F02-48AF-86A6-14EF0FA99F39}" dt="2018-08-23T21:31:59.282" v="1816" actId="26606"/>
          <ac:spMkLst>
            <pc:docMk/>
            <pc:sldMk cId="2063132096" sldId="262"/>
            <ac:spMk id="16" creationId="{8D70B121-56F4-4848-B38B-182089D909FA}"/>
          </ac:spMkLst>
        </pc:spChg>
        <pc:spChg chg="add del">
          <ac:chgData name="Shailendra Kushwaha" userId="5f3e821e-f25d-47b6-af54-b8cfd554eba7" providerId="ADAL" clId="{49885C8B-0F02-48AF-86A6-14EF0FA99F39}" dt="2018-08-23T21:31:59.282" v="1816" actId="26606"/>
          <ac:spMkLst>
            <pc:docMk/>
            <pc:sldMk cId="2063132096" sldId="262"/>
            <ac:spMk id="18" creationId="{1491E203-17B7-441D-A6B9-5D7DBC275F52}"/>
          </ac:spMkLst>
        </pc:spChg>
        <pc:spChg chg="add del">
          <ac:chgData name="Shailendra Kushwaha" userId="5f3e821e-f25d-47b6-af54-b8cfd554eba7" providerId="ADAL" clId="{49885C8B-0F02-48AF-86A6-14EF0FA99F39}" dt="2018-08-23T21:32:05.164" v="1818" actId="26606"/>
          <ac:spMkLst>
            <pc:docMk/>
            <pc:sldMk cId="2063132096" sldId="262"/>
            <ac:spMk id="20" creationId="{42285737-90EE-47DC-AC80-8AE156B11969}"/>
          </ac:spMkLst>
        </pc:spChg>
        <pc:spChg chg="add del">
          <ac:chgData name="Shailendra Kushwaha" userId="5f3e821e-f25d-47b6-af54-b8cfd554eba7" providerId="ADAL" clId="{49885C8B-0F02-48AF-86A6-14EF0FA99F39}" dt="2018-08-23T21:32:08.976" v="1820" actId="26606"/>
          <ac:spMkLst>
            <pc:docMk/>
            <pc:sldMk cId="2063132096" sldId="262"/>
            <ac:spMk id="29" creationId="{4351DFE5-F63D-4BE0-BDA9-E3EB88F01AA5}"/>
          </ac:spMkLst>
        </pc:spChg>
        <pc:spChg chg="add del">
          <ac:chgData name="Shailendra Kushwaha" userId="5f3e821e-f25d-47b6-af54-b8cfd554eba7" providerId="ADAL" clId="{49885C8B-0F02-48AF-86A6-14EF0FA99F39}" dt="2018-08-23T23:41:51.950" v="4516" actId="26606"/>
          <ac:spMkLst>
            <pc:docMk/>
            <pc:sldMk cId="2063132096" sldId="262"/>
            <ac:spMk id="32" creationId="{3B854194-185D-494D-905C-7C7CB2E30F6E}"/>
          </ac:spMkLst>
        </pc:spChg>
        <pc:spChg chg="add del">
          <ac:chgData name="Shailendra Kushwaha" userId="5f3e821e-f25d-47b6-af54-b8cfd554eba7" providerId="ADAL" clId="{49885C8B-0F02-48AF-86A6-14EF0FA99F39}" dt="2018-08-23T21:32:14.760" v="1822" actId="26606"/>
          <ac:spMkLst>
            <pc:docMk/>
            <pc:sldMk cId="2063132096" sldId="262"/>
            <ac:spMk id="33" creationId="{42285737-90EE-47DC-AC80-8AE156B11969}"/>
          </ac:spMkLst>
        </pc:spChg>
        <pc:spChg chg="add del">
          <ac:chgData name="Shailendra Kushwaha" userId="5f3e821e-f25d-47b6-af54-b8cfd554eba7" providerId="ADAL" clId="{49885C8B-0F02-48AF-86A6-14EF0FA99F39}" dt="2018-08-23T23:41:51.950" v="4516" actId="26606"/>
          <ac:spMkLst>
            <pc:docMk/>
            <pc:sldMk cId="2063132096" sldId="262"/>
            <ac:spMk id="35" creationId="{B4F5FA0D-0104-4987-8241-EFF7C85B88DE}"/>
          </ac:spMkLst>
        </pc:spChg>
        <pc:spChg chg="add del">
          <ac:chgData name="Shailendra Kushwaha" userId="5f3e821e-f25d-47b6-af54-b8cfd554eba7" providerId="ADAL" clId="{49885C8B-0F02-48AF-86A6-14EF0FA99F39}" dt="2018-08-23T23:41:51.950" v="4516" actId="26606"/>
          <ac:spMkLst>
            <pc:docMk/>
            <pc:sldMk cId="2063132096" sldId="262"/>
            <ac:spMk id="37" creationId="{1491E203-17B7-441D-A6B9-5D7DBC275F52}"/>
          </ac:spMkLst>
        </pc:spChg>
        <pc:spChg chg="add del">
          <ac:chgData name="Shailendra Kushwaha" userId="5f3e821e-f25d-47b6-af54-b8cfd554eba7" providerId="ADAL" clId="{49885C8B-0F02-48AF-86A6-14EF0FA99F39}" dt="2018-08-23T23:41:56.103" v="4518" actId="26606"/>
          <ac:spMkLst>
            <pc:docMk/>
            <pc:sldMk cId="2063132096" sldId="262"/>
            <ac:spMk id="39" creationId="{8D70B121-56F4-4848-B38B-182089D909FA}"/>
          </ac:spMkLst>
        </pc:spChg>
        <pc:spChg chg="add del">
          <ac:chgData name="Shailendra Kushwaha" userId="5f3e821e-f25d-47b6-af54-b8cfd554eba7" providerId="ADAL" clId="{49885C8B-0F02-48AF-86A6-14EF0FA99F39}" dt="2018-08-23T21:32:16.419" v="1824" actId="26606"/>
          <ac:spMkLst>
            <pc:docMk/>
            <pc:sldMk cId="2063132096" sldId="262"/>
            <ac:spMk id="42" creationId="{4351DFE5-F63D-4BE0-BDA9-E3EB88F01AA5}"/>
          </ac:spMkLst>
        </pc:spChg>
        <pc:spChg chg="add del">
          <ac:chgData name="Shailendra Kushwaha" userId="5f3e821e-f25d-47b6-af54-b8cfd554eba7" providerId="ADAL" clId="{49885C8B-0F02-48AF-86A6-14EF0FA99F39}" dt="2018-08-23T23:41:56.103" v="4518" actId="26606"/>
          <ac:spMkLst>
            <pc:docMk/>
            <pc:sldMk cId="2063132096" sldId="262"/>
            <ac:spMk id="45" creationId="{1491E203-17B7-441D-A6B9-5D7DBC275F52}"/>
          </ac:spMkLst>
        </pc:spChg>
        <pc:spChg chg="add del">
          <ac:chgData name="Shailendra Kushwaha" userId="5f3e821e-f25d-47b6-af54-b8cfd554eba7" providerId="ADAL" clId="{49885C8B-0F02-48AF-86A6-14EF0FA99F39}" dt="2018-08-23T21:32:20.600" v="1826" actId="26606"/>
          <ac:spMkLst>
            <pc:docMk/>
            <pc:sldMk cId="2063132096" sldId="262"/>
            <ac:spMk id="46" creationId="{D7481200-3BB2-4CA3-9D54-1077F6F7653A}"/>
          </ac:spMkLst>
        </pc:spChg>
        <pc:spChg chg="add del">
          <ac:chgData name="Shailendra Kushwaha" userId="5f3e821e-f25d-47b6-af54-b8cfd554eba7" providerId="ADAL" clId="{49885C8B-0F02-48AF-86A6-14EF0FA99F39}" dt="2018-08-23T23:41:58.177" v="4520" actId="26606"/>
          <ac:spMkLst>
            <pc:docMk/>
            <pc:sldMk cId="2063132096" sldId="262"/>
            <ac:spMk id="48" creationId="{42285737-90EE-47DC-AC80-8AE156B11969}"/>
          </ac:spMkLst>
        </pc:spChg>
        <pc:spChg chg="add del">
          <ac:chgData name="Shailendra Kushwaha" userId="5f3e821e-f25d-47b6-af54-b8cfd554eba7" providerId="ADAL" clId="{49885C8B-0F02-48AF-86A6-14EF0FA99F39}" dt="2018-08-23T21:32:31.928" v="1828" actId="26606"/>
          <ac:spMkLst>
            <pc:docMk/>
            <pc:sldMk cId="2063132096" sldId="262"/>
            <ac:spMk id="49" creationId="{0499AD7B-99D4-4755-8966-F7BA0426904B}"/>
          </ac:spMkLst>
        </pc:spChg>
        <pc:spChg chg="add del">
          <ac:chgData name="Shailendra Kushwaha" userId="5f3e821e-f25d-47b6-af54-b8cfd554eba7" providerId="ADAL" clId="{49885C8B-0F02-48AF-86A6-14EF0FA99F39}" dt="2018-08-23T21:32:59.131" v="1830" actId="26606"/>
          <ac:spMkLst>
            <pc:docMk/>
            <pc:sldMk cId="2063132096" sldId="262"/>
            <ac:spMk id="53" creationId="{42285737-90EE-47DC-AC80-8AE156B11969}"/>
          </ac:spMkLst>
        </pc:spChg>
        <pc:spChg chg="add del">
          <ac:chgData name="Shailendra Kushwaha" userId="5f3e821e-f25d-47b6-af54-b8cfd554eba7" providerId="ADAL" clId="{49885C8B-0F02-48AF-86A6-14EF0FA99F39}" dt="2018-08-23T23:42:01.712" v="4522" actId="26606"/>
          <ac:spMkLst>
            <pc:docMk/>
            <pc:sldMk cId="2063132096" sldId="262"/>
            <ac:spMk id="63" creationId="{3B854194-185D-494D-905C-7C7CB2E30F6E}"/>
          </ac:spMkLst>
        </pc:spChg>
        <pc:spChg chg="add del">
          <ac:chgData name="Shailendra Kushwaha" userId="5f3e821e-f25d-47b6-af54-b8cfd554eba7" providerId="ADAL" clId="{49885C8B-0F02-48AF-86A6-14EF0FA99F39}" dt="2018-08-23T23:42:01.712" v="4522" actId="26606"/>
          <ac:spMkLst>
            <pc:docMk/>
            <pc:sldMk cId="2063132096" sldId="262"/>
            <ac:spMk id="64" creationId="{B4F5FA0D-0104-4987-8241-EFF7C85B88DE}"/>
          </ac:spMkLst>
        </pc:spChg>
        <pc:spChg chg="add del">
          <ac:chgData name="Shailendra Kushwaha" userId="5f3e821e-f25d-47b6-af54-b8cfd554eba7" providerId="ADAL" clId="{49885C8B-0F02-48AF-86A6-14EF0FA99F39}" dt="2018-08-23T23:42:01.712" v="4522" actId="26606"/>
          <ac:spMkLst>
            <pc:docMk/>
            <pc:sldMk cId="2063132096" sldId="262"/>
            <ac:spMk id="66" creationId="{1491E203-17B7-441D-A6B9-5D7DBC275F52}"/>
          </ac:spMkLst>
        </pc:spChg>
        <pc:spChg chg="add del">
          <ac:chgData name="Shailendra Kushwaha" userId="5f3e821e-f25d-47b6-af54-b8cfd554eba7" providerId="ADAL" clId="{49885C8B-0F02-48AF-86A6-14EF0FA99F39}" dt="2018-08-23T23:42:07.477" v="4524" actId="26606"/>
          <ac:spMkLst>
            <pc:docMk/>
            <pc:sldMk cId="2063132096" sldId="262"/>
            <ac:spMk id="68" creationId="{8D70B121-56F4-4848-B38B-182089D909FA}"/>
          </ac:spMkLst>
        </pc:spChg>
        <pc:spChg chg="add del">
          <ac:chgData name="Shailendra Kushwaha" userId="5f3e821e-f25d-47b6-af54-b8cfd554eba7" providerId="ADAL" clId="{49885C8B-0F02-48AF-86A6-14EF0FA99F39}" dt="2018-08-23T23:42:07.477" v="4524" actId="26606"/>
          <ac:spMkLst>
            <pc:docMk/>
            <pc:sldMk cId="2063132096" sldId="262"/>
            <ac:spMk id="70" creationId="{1491E203-17B7-441D-A6B9-5D7DBC275F52}"/>
          </ac:spMkLst>
        </pc:spChg>
        <pc:spChg chg="add del">
          <ac:chgData name="Shailendra Kushwaha" userId="5f3e821e-f25d-47b6-af54-b8cfd554eba7" providerId="ADAL" clId="{49885C8B-0F02-48AF-86A6-14EF0FA99F39}" dt="2018-08-23T23:42:16.609" v="4526" actId="26606"/>
          <ac:spMkLst>
            <pc:docMk/>
            <pc:sldMk cId="2063132096" sldId="262"/>
            <ac:spMk id="72" creationId="{BE95D989-81FA-4BAD-9AD5-E46CEDA91B36}"/>
          </ac:spMkLst>
        </pc:spChg>
        <pc:spChg chg="add del">
          <ac:chgData name="Shailendra Kushwaha" userId="5f3e821e-f25d-47b6-af54-b8cfd554eba7" providerId="ADAL" clId="{49885C8B-0F02-48AF-86A6-14EF0FA99F39}" dt="2018-08-23T23:42:16.609" v="4526" actId="26606"/>
          <ac:spMkLst>
            <pc:docMk/>
            <pc:sldMk cId="2063132096" sldId="262"/>
            <ac:spMk id="73" creationId="{156189E5-8A3E-4CFD-B71B-CCD0F8495E56}"/>
          </ac:spMkLst>
        </pc:spChg>
        <pc:spChg chg="add del">
          <ac:chgData name="Shailendra Kushwaha" userId="5f3e821e-f25d-47b6-af54-b8cfd554eba7" providerId="ADAL" clId="{49885C8B-0F02-48AF-86A6-14EF0FA99F39}" dt="2018-08-23T23:43:10.562" v="4529" actId="26606"/>
          <ac:spMkLst>
            <pc:docMk/>
            <pc:sldMk cId="2063132096" sldId="262"/>
            <ac:spMk id="76" creationId="{46C2E80F-49A6-4372-B103-219D417A55ED}"/>
          </ac:spMkLst>
        </pc:spChg>
        <pc:grpChg chg="add del">
          <ac:chgData name="Shailendra Kushwaha" userId="5f3e821e-f25d-47b6-af54-b8cfd554eba7" providerId="ADAL" clId="{49885C8B-0F02-48AF-86A6-14EF0FA99F39}" dt="2018-08-23T21:30:42.472" v="1759" actId="26606"/>
          <ac:grpSpMkLst>
            <pc:docMk/>
            <pc:sldMk cId="2063132096" sldId="262"/>
            <ac:grpSpMk id="12" creationId="{B57BDC17-F1B3-455F-BBF1-680AA1F25C06}"/>
          </ac:grpSpMkLst>
        </pc:grpChg>
        <pc:grpChg chg="add del">
          <ac:chgData name="Shailendra Kushwaha" userId="5f3e821e-f25d-47b6-af54-b8cfd554eba7" providerId="ADAL" clId="{49885C8B-0F02-48AF-86A6-14EF0FA99F39}" dt="2018-08-23T23:41:47.330" v="4514" actId="26606"/>
          <ac:grpSpMkLst>
            <pc:docMk/>
            <pc:sldMk cId="2063132096" sldId="262"/>
            <ac:grpSpMk id="19" creationId="{B57BDC17-F1B3-455F-BBF1-680AA1F25C06}"/>
          </ac:grpSpMkLst>
        </pc:grpChg>
        <pc:grpChg chg="add del">
          <ac:chgData name="Shailendra Kushwaha" userId="5f3e821e-f25d-47b6-af54-b8cfd554eba7" providerId="ADAL" clId="{49885C8B-0F02-48AF-86A6-14EF0FA99F39}" dt="2018-08-23T21:32:05.164" v="1818" actId="26606"/>
          <ac:grpSpMkLst>
            <pc:docMk/>
            <pc:sldMk cId="2063132096" sldId="262"/>
            <ac:grpSpMk id="21" creationId="{B57BDC17-F1B3-455F-BBF1-680AA1F25C06}"/>
          </ac:grpSpMkLst>
        </pc:grpChg>
        <pc:grpChg chg="add del">
          <ac:chgData name="Shailendra Kushwaha" userId="5f3e821e-f25d-47b6-af54-b8cfd554eba7" providerId="ADAL" clId="{49885C8B-0F02-48AF-86A6-14EF0FA99F39}" dt="2018-08-23T21:32:14.760" v="1822" actId="26606"/>
          <ac:grpSpMkLst>
            <pc:docMk/>
            <pc:sldMk cId="2063132096" sldId="262"/>
            <ac:grpSpMk id="34" creationId="{B57BDC17-F1B3-455F-BBF1-680AA1F25C06}"/>
          </ac:grpSpMkLst>
        </pc:grpChg>
        <pc:grpChg chg="add del">
          <ac:chgData name="Shailendra Kushwaha" userId="5f3e821e-f25d-47b6-af54-b8cfd554eba7" providerId="ADAL" clId="{49885C8B-0F02-48AF-86A6-14EF0FA99F39}" dt="2018-08-23T23:41:58.177" v="4520" actId="26606"/>
          <ac:grpSpMkLst>
            <pc:docMk/>
            <pc:sldMk cId="2063132096" sldId="262"/>
            <ac:grpSpMk id="52" creationId="{B57BDC17-F1B3-455F-BBF1-680AA1F25C06}"/>
          </ac:grpSpMkLst>
        </pc:grpChg>
        <pc:grpChg chg="add del">
          <ac:chgData name="Shailendra Kushwaha" userId="5f3e821e-f25d-47b6-af54-b8cfd554eba7" providerId="ADAL" clId="{49885C8B-0F02-48AF-86A6-14EF0FA99F39}" dt="2018-08-23T21:32:59.131" v="1830" actId="26606"/>
          <ac:grpSpMkLst>
            <pc:docMk/>
            <pc:sldMk cId="2063132096" sldId="262"/>
            <ac:grpSpMk id="54" creationId="{B57BDC17-F1B3-455F-BBF1-680AA1F25C06}"/>
          </ac:grpSpMkLst>
        </pc:grpChg>
        <pc:graphicFrameChg chg="add del">
          <ac:chgData name="Shailendra Kushwaha" userId="5f3e821e-f25d-47b6-af54-b8cfd554eba7" providerId="ADAL" clId="{49885C8B-0F02-48AF-86A6-14EF0FA99F39}" dt="2018-08-23T21:30:42.472" v="1759" actId="26606"/>
          <ac:graphicFrameMkLst>
            <pc:docMk/>
            <pc:sldMk cId="2063132096" sldId="262"/>
            <ac:graphicFrameMk id="5" creationId="{820BF497-9E45-4155-AD34-4631EE4EC2BD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1:31:51.202" v="1814" actId="26606"/>
          <ac:graphicFrameMkLst>
            <pc:docMk/>
            <pc:sldMk cId="2063132096" sldId="262"/>
            <ac:graphicFrameMk id="14" creationId="{C6A3CED7-8AB9-411C-8FDA-D54F5DBF4E88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1:32:05.164" v="1818" actId="26606"/>
          <ac:graphicFrameMkLst>
            <pc:docMk/>
            <pc:sldMk cId="2063132096" sldId="262"/>
            <ac:graphicFrameMk id="27" creationId="{C836E4DF-F8CA-4E68-889C-F51FC3EB5DCD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41:47.330" v="4514" actId="26606"/>
          <ac:graphicFrameMkLst>
            <pc:docMk/>
            <pc:sldMk cId="2063132096" sldId="262"/>
            <ac:graphicFrameMk id="28" creationId="{ADC5A4AB-90D7-45C6-94A4-8D5F803C5BF1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1:32:08.976" v="1820" actId="26606"/>
          <ac:graphicFrameMkLst>
            <pc:docMk/>
            <pc:sldMk cId="2063132096" sldId="262"/>
            <ac:graphicFrameMk id="31" creationId="{9CD8360E-97CF-47B0-A9C1-54A14102CB98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1:32:14.760" v="1822" actId="26606"/>
          <ac:graphicFrameMkLst>
            <pc:docMk/>
            <pc:sldMk cId="2063132096" sldId="262"/>
            <ac:graphicFrameMk id="40" creationId="{C836E4DF-F8CA-4E68-889C-F51FC3EB5DCD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1:32:16.419" v="1824" actId="26606"/>
          <ac:graphicFrameMkLst>
            <pc:docMk/>
            <pc:sldMk cId="2063132096" sldId="262"/>
            <ac:graphicFrameMk id="44" creationId="{9CD8360E-97CF-47B0-A9C1-54A14102CB98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1:32:20.600" v="1826" actId="26606"/>
          <ac:graphicFrameMkLst>
            <pc:docMk/>
            <pc:sldMk cId="2063132096" sldId="262"/>
            <ac:graphicFrameMk id="47" creationId="{600DDC51-D574-4486-95D9-DE7951C4B482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1:32:31.928" v="1828" actId="26606"/>
          <ac:graphicFrameMkLst>
            <pc:docMk/>
            <pc:sldMk cId="2063132096" sldId="262"/>
            <ac:graphicFrameMk id="51" creationId="{137E0F37-F897-4D93-AD2C-C9EAF9871B7F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1:32:59.131" v="1830" actId="26606"/>
          <ac:graphicFrameMkLst>
            <pc:docMk/>
            <pc:sldMk cId="2063132096" sldId="262"/>
            <ac:graphicFrameMk id="60" creationId="{C836E4DF-F8CA-4E68-889C-F51FC3EB5DCD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41:58.177" v="4520" actId="26606"/>
          <ac:graphicFrameMkLst>
            <pc:docMk/>
            <pc:sldMk cId="2063132096" sldId="262"/>
            <ac:graphicFrameMk id="61" creationId="{ADC5A4AB-90D7-45C6-94A4-8D5F803C5BF1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42:16.609" v="4526" actId="26606"/>
          <ac:graphicFrameMkLst>
            <pc:docMk/>
            <pc:sldMk cId="2063132096" sldId="262"/>
            <ac:graphicFrameMk id="74" creationId="{2DDDC991-DF9A-4DC8-B7EC-335AEE8CB468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43:10.562" v="4529" actId="26606"/>
          <ac:graphicFrameMkLst>
            <pc:docMk/>
            <pc:sldMk cId="2063132096" sldId="262"/>
            <ac:graphicFrameMk id="77" creationId="{F5C232A8-AB99-4AB7-A700-1A9EE9DDFEC3}"/>
          </ac:graphicFrameMkLst>
        </pc:graphicFrameChg>
        <pc:picChg chg="add del">
          <ac:chgData name="Shailendra Kushwaha" userId="5f3e821e-f25d-47b6-af54-b8cfd554eba7" providerId="ADAL" clId="{49885C8B-0F02-48AF-86A6-14EF0FA99F39}" dt="2018-08-23T21:31:46.963" v="1812" actId="26606"/>
          <ac:picMkLst>
            <pc:docMk/>
            <pc:sldMk cId="2063132096" sldId="262"/>
            <ac:picMk id="7" creationId="{2897127E-6CEF-446C-BE87-93B7C46E49D1}"/>
          </ac:picMkLst>
        </pc:picChg>
        <pc:picChg chg="add del">
          <ac:chgData name="Shailendra Kushwaha" userId="5f3e821e-f25d-47b6-af54-b8cfd554eba7" providerId="ADAL" clId="{49885C8B-0F02-48AF-86A6-14EF0FA99F39}" dt="2018-08-23T21:31:51.202" v="1814" actId="26606"/>
          <ac:picMkLst>
            <pc:docMk/>
            <pc:sldMk cId="2063132096" sldId="262"/>
            <ac:picMk id="13" creationId="{1A06F89A-489D-4383-94C5-42F7FF2E9A63}"/>
          </ac:picMkLst>
        </pc:picChg>
        <pc:picChg chg="add del">
          <ac:chgData name="Shailendra Kushwaha" userId="5f3e821e-f25d-47b6-af54-b8cfd554eba7" providerId="ADAL" clId="{49885C8B-0F02-48AF-86A6-14EF0FA99F39}" dt="2018-08-23T21:32:08.976" v="1820" actId="26606"/>
          <ac:picMkLst>
            <pc:docMk/>
            <pc:sldMk cId="2063132096" sldId="262"/>
            <ac:picMk id="30" creationId="{02DD2BC0-6F29-4B4F-8D61-2DCF6D2E8E73}"/>
          </ac:picMkLst>
        </pc:picChg>
        <pc:picChg chg="add del">
          <ac:chgData name="Shailendra Kushwaha" userId="5f3e821e-f25d-47b6-af54-b8cfd554eba7" providerId="ADAL" clId="{49885C8B-0F02-48AF-86A6-14EF0FA99F39}" dt="2018-08-23T23:41:51.950" v="4516" actId="26606"/>
          <ac:picMkLst>
            <pc:docMk/>
            <pc:sldMk cId="2063132096" sldId="262"/>
            <ac:picMk id="36" creationId="{2897127E-6CEF-446C-BE87-93B7C46E49D1}"/>
          </ac:picMkLst>
        </pc:picChg>
        <pc:picChg chg="add del">
          <ac:chgData name="Shailendra Kushwaha" userId="5f3e821e-f25d-47b6-af54-b8cfd554eba7" providerId="ADAL" clId="{49885C8B-0F02-48AF-86A6-14EF0FA99F39}" dt="2018-08-23T21:32:16.419" v="1824" actId="26606"/>
          <ac:picMkLst>
            <pc:docMk/>
            <pc:sldMk cId="2063132096" sldId="262"/>
            <ac:picMk id="43" creationId="{02DD2BC0-6F29-4B4F-8D61-2DCF6D2E8E73}"/>
          </ac:picMkLst>
        </pc:picChg>
        <pc:picChg chg="add del">
          <ac:chgData name="Shailendra Kushwaha" userId="5f3e821e-f25d-47b6-af54-b8cfd554eba7" providerId="ADAL" clId="{49885C8B-0F02-48AF-86A6-14EF0FA99F39}" dt="2018-08-23T21:32:31.928" v="1828" actId="26606"/>
          <ac:picMkLst>
            <pc:docMk/>
            <pc:sldMk cId="2063132096" sldId="262"/>
            <ac:picMk id="50" creationId="{1A06F89A-489D-4383-94C5-42F7FF2E9A63}"/>
          </ac:picMkLst>
        </pc:picChg>
        <pc:picChg chg="add del">
          <ac:chgData name="Shailendra Kushwaha" userId="5f3e821e-f25d-47b6-af54-b8cfd554eba7" providerId="ADAL" clId="{49885C8B-0F02-48AF-86A6-14EF0FA99F39}" dt="2018-08-23T23:42:01.712" v="4522" actId="26606"/>
          <ac:picMkLst>
            <pc:docMk/>
            <pc:sldMk cId="2063132096" sldId="262"/>
            <ac:picMk id="65" creationId="{2897127E-6CEF-446C-BE87-93B7C46E49D1}"/>
          </ac:picMkLst>
        </pc:picChg>
        <pc:cxnChg chg="add del">
          <ac:chgData name="Shailendra Kushwaha" userId="5f3e821e-f25d-47b6-af54-b8cfd554eba7" providerId="ADAL" clId="{49885C8B-0F02-48AF-86A6-14EF0FA99F39}" dt="2018-08-23T21:31:59.282" v="1816" actId="26606"/>
          <ac:cxnSpMkLst>
            <pc:docMk/>
            <pc:sldMk cId="2063132096" sldId="262"/>
            <ac:cxnSpMk id="17" creationId="{2D72A2C9-F3CA-4216-8BAD-FA4C970C3C4E}"/>
          </ac:cxnSpMkLst>
        </pc:cxnChg>
        <pc:cxnChg chg="add del">
          <ac:chgData name="Shailendra Kushwaha" userId="5f3e821e-f25d-47b6-af54-b8cfd554eba7" providerId="ADAL" clId="{49885C8B-0F02-48AF-86A6-14EF0FA99F39}" dt="2018-08-23T23:41:56.103" v="4518" actId="26606"/>
          <ac:cxnSpMkLst>
            <pc:docMk/>
            <pc:sldMk cId="2063132096" sldId="262"/>
            <ac:cxnSpMk id="41" creationId="{2D72A2C9-F3CA-4216-8BAD-FA4C970C3C4E}"/>
          </ac:cxnSpMkLst>
        </pc:cxnChg>
        <pc:cxnChg chg="add del">
          <ac:chgData name="Shailendra Kushwaha" userId="5f3e821e-f25d-47b6-af54-b8cfd554eba7" providerId="ADAL" clId="{49885C8B-0F02-48AF-86A6-14EF0FA99F39}" dt="2018-08-23T23:42:07.477" v="4524" actId="26606"/>
          <ac:cxnSpMkLst>
            <pc:docMk/>
            <pc:sldMk cId="2063132096" sldId="262"/>
            <ac:cxnSpMk id="69" creationId="{2D72A2C9-F3CA-4216-8BAD-FA4C970C3C4E}"/>
          </ac:cxnSpMkLst>
        </pc:cxnChg>
      </pc:sldChg>
      <pc:sldChg chg="addSp delSp modSp add mod setBg">
        <pc:chgData name="Shailendra Kushwaha" userId="5f3e821e-f25d-47b6-af54-b8cfd554eba7" providerId="ADAL" clId="{49885C8B-0F02-48AF-86A6-14EF0FA99F39}" dt="2018-08-23T23:26:09.125" v="3830" actId="26606"/>
        <pc:sldMkLst>
          <pc:docMk/>
          <pc:sldMk cId="3000695942" sldId="263"/>
        </pc:sldMkLst>
        <pc:spChg chg="mod">
          <ac:chgData name="Shailendra Kushwaha" userId="5f3e821e-f25d-47b6-af54-b8cfd554eba7" providerId="ADAL" clId="{49885C8B-0F02-48AF-86A6-14EF0FA99F39}" dt="2018-08-23T23:26:09.125" v="3830" actId="26606"/>
          <ac:spMkLst>
            <pc:docMk/>
            <pc:sldMk cId="3000695942" sldId="263"/>
            <ac:spMk id="2" creationId="{AECBFBA5-B154-412E-964D-9506B42E166A}"/>
          </ac:spMkLst>
        </pc:spChg>
        <pc:spChg chg="add del mod">
          <ac:chgData name="Shailendra Kushwaha" userId="5f3e821e-f25d-47b6-af54-b8cfd554eba7" providerId="ADAL" clId="{49885C8B-0F02-48AF-86A6-14EF0FA99F39}" dt="2018-08-23T23:26:09.125" v="3830" actId="26606"/>
          <ac:spMkLst>
            <pc:docMk/>
            <pc:sldMk cId="3000695942" sldId="263"/>
            <ac:spMk id="3" creationId="{348D2081-C8BD-49C1-99CC-15CC36E56165}"/>
          </ac:spMkLst>
        </pc:spChg>
        <pc:spChg chg="add del">
          <ac:chgData name="Shailendra Kushwaha" userId="5f3e821e-f25d-47b6-af54-b8cfd554eba7" providerId="ADAL" clId="{49885C8B-0F02-48AF-86A6-14EF0FA99F39}" dt="2018-08-23T23:25:44.806" v="3825" actId="26606"/>
          <ac:spMkLst>
            <pc:docMk/>
            <pc:sldMk cId="3000695942" sldId="263"/>
            <ac:spMk id="8" creationId="{8D70B121-56F4-4848-B38B-182089D909FA}"/>
          </ac:spMkLst>
        </pc:spChg>
        <pc:spChg chg="add del">
          <ac:chgData name="Shailendra Kushwaha" userId="5f3e821e-f25d-47b6-af54-b8cfd554eba7" providerId="ADAL" clId="{49885C8B-0F02-48AF-86A6-14EF0FA99F39}" dt="2018-08-23T23:25:38.915" v="3819" actId="26606"/>
          <ac:spMkLst>
            <pc:docMk/>
            <pc:sldMk cId="3000695942" sldId="263"/>
            <ac:spMk id="10" creationId="{42285737-90EE-47DC-AC80-8AE156B11969}"/>
          </ac:spMkLst>
        </pc:spChg>
        <pc:spChg chg="add del">
          <ac:chgData name="Shailendra Kushwaha" userId="5f3e821e-f25d-47b6-af54-b8cfd554eba7" providerId="ADAL" clId="{49885C8B-0F02-48AF-86A6-14EF0FA99F39}" dt="2018-08-23T23:25:40.919" v="3821" actId="26606"/>
          <ac:spMkLst>
            <pc:docMk/>
            <pc:sldMk cId="3000695942" sldId="263"/>
            <ac:spMk id="20" creationId="{42285737-90EE-47DC-AC80-8AE156B11969}"/>
          </ac:spMkLst>
        </pc:spChg>
        <pc:spChg chg="add del">
          <ac:chgData name="Shailendra Kushwaha" userId="5f3e821e-f25d-47b6-af54-b8cfd554eba7" providerId="ADAL" clId="{49885C8B-0F02-48AF-86A6-14EF0FA99F39}" dt="2018-08-23T23:25:43.086" v="3823" actId="26606"/>
          <ac:spMkLst>
            <pc:docMk/>
            <pc:sldMk cId="3000695942" sldId="263"/>
            <ac:spMk id="24" creationId="{42285737-90EE-47DC-AC80-8AE156B11969}"/>
          </ac:spMkLst>
        </pc:spChg>
        <pc:spChg chg="add del">
          <ac:chgData name="Shailendra Kushwaha" userId="5f3e821e-f25d-47b6-af54-b8cfd554eba7" providerId="ADAL" clId="{49885C8B-0F02-48AF-86A6-14EF0FA99F39}" dt="2018-08-23T23:25:44.806" v="3825" actId="26606"/>
          <ac:spMkLst>
            <pc:docMk/>
            <pc:sldMk cId="3000695942" sldId="263"/>
            <ac:spMk id="29" creationId="{348D2081-C8BD-49C1-99CC-15CC36E56165}"/>
          </ac:spMkLst>
        </pc:spChg>
        <pc:spChg chg="add del">
          <ac:chgData name="Shailendra Kushwaha" userId="5f3e821e-f25d-47b6-af54-b8cfd554eba7" providerId="ADAL" clId="{49885C8B-0F02-48AF-86A6-14EF0FA99F39}" dt="2018-08-23T23:25:46.802" v="3827" actId="26606"/>
          <ac:spMkLst>
            <pc:docMk/>
            <pc:sldMk cId="3000695942" sldId="263"/>
            <ac:spMk id="31" creationId="{46C2E80F-49A6-4372-B103-219D417A55ED}"/>
          </ac:spMkLst>
        </pc:spChg>
        <pc:spChg chg="add del">
          <ac:chgData name="Shailendra Kushwaha" userId="5f3e821e-f25d-47b6-af54-b8cfd554eba7" providerId="ADAL" clId="{49885C8B-0F02-48AF-86A6-14EF0FA99F39}" dt="2018-08-23T23:26:09.093" v="3829" actId="26606"/>
          <ac:spMkLst>
            <pc:docMk/>
            <pc:sldMk cId="3000695942" sldId="263"/>
            <ac:spMk id="34" creationId="{46C2E80F-49A6-4372-B103-219D417A55ED}"/>
          </ac:spMkLst>
        </pc:spChg>
        <pc:spChg chg="add">
          <ac:chgData name="Shailendra Kushwaha" userId="5f3e821e-f25d-47b6-af54-b8cfd554eba7" providerId="ADAL" clId="{49885C8B-0F02-48AF-86A6-14EF0FA99F39}" dt="2018-08-23T23:26:09.125" v="3830" actId="26606"/>
          <ac:spMkLst>
            <pc:docMk/>
            <pc:sldMk cId="3000695942" sldId="263"/>
            <ac:spMk id="37" creationId="{42285737-90EE-47DC-AC80-8AE156B11969}"/>
          </ac:spMkLst>
        </pc:spChg>
        <pc:grpChg chg="add del">
          <ac:chgData name="Shailendra Kushwaha" userId="5f3e821e-f25d-47b6-af54-b8cfd554eba7" providerId="ADAL" clId="{49885C8B-0F02-48AF-86A6-14EF0FA99F39}" dt="2018-08-23T23:25:38.915" v="3819" actId="26606"/>
          <ac:grpSpMkLst>
            <pc:docMk/>
            <pc:sldMk cId="3000695942" sldId="263"/>
            <ac:grpSpMk id="12" creationId="{B57BDC17-F1B3-455F-BBF1-680AA1F25C06}"/>
          </ac:grpSpMkLst>
        </pc:grpChg>
        <pc:grpChg chg="add del">
          <ac:chgData name="Shailendra Kushwaha" userId="5f3e821e-f25d-47b6-af54-b8cfd554eba7" providerId="ADAL" clId="{49885C8B-0F02-48AF-86A6-14EF0FA99F39}" dt="2018-08-23T23:25:40.919" v="3821" actId="26606"/>
          <ac:grpSpMkLst>
            <pc:docMk/>
            <pc:sldMk cId="3000695942" sldId="263"/>
            <ac:grpSpMk id="21" creationId="{B57BDC17-F1B3-455F-BBF1-680AA1F25C06}"/>
          </ac:grpSpMkLst>
        </pc:grpChg>
        <pc:grpChg chg="add del">
          <ac:chgData name="Shailendra Kushwaha" userId="5f3e821e-f25d-47b6-af54-b8cfd554eba7" providerId="ADAL" clId="{49885C8B-0F02-48AF-86A6-14EF0FA99F39}" dt="2018-08-23T23:25:43.086" v="3823" actId="26606"/>
          <ac:grpSpMkLst>
            <pc:docMk/>
            <pc:sldMk cId="3000695942" sldId="263"/>
            <ac:grpSpMk id="25" creationId="{B57BDC17-F1B3-455F-BBF1-680AA1F25C06}"/>
          </ac:grpSpMkLst>
        </pc:grpChg>
        <pc:grpChg chg="add">
          <ac:chgData name="Shailendra Kushwaha" userId="5f3e821e-f25d-47b6-af54-b8cfd554eba7" providerId="ADAL" clId="{49885C8B-0F02-48AF-86A6-14EF0FA99F39}" dt="2018-08-23T23:26:09.125" v="3830" actId="26606"/>
          <ac:grpSpMkLst>
            <pc:docMk/>
            <pc:sldMk cId="3000695942" sldId="263"/>
            <ac:grpSpMk id="38" creationId="{B57BDC17-F1B3-455F-BBF1-680AA1F25C06}"/>
          </ac:grpSpMkLst>
        </pc:grpChg>
        <pc:graphicFrameChg chg="add del">
          <ac:chgData name="Shailendra Kushwaha" userId="5f3e821e-f25d-47b6-af54-b8cfd554eba7" providerId="ADAL" clId="{49885C8B-0F02-48AF-86A6-14EF0FA99F39}" dt="2018-08-23T23:25:38.915" v="3819" actId="26606"/>
          <ac:graphicFrameMkLst>
            <pc:docMk/>
            <pc:sldMk cId="3000695942" sldId="263"/>
            <ac:graphicFrameMk id="5" creationId="{685EABC8-EA85-4D36-AB9D-1B590DE7C17D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25:40.919" v="3821" actId="26606"/>
          <ac:graphicFrameMkLst>
            <pc:docMk/>
            <pc:sldMk cId="3000695942" sldId="263"/>
            <ac:graphicFrameMk id="22" creationId="{F0B873D1-71A3-4BF8-8BDD-D47EF23F437E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25:43.086" v="3823" actId="26606"/>
          <ac:graphicFrameMkLst>
            <pc:docMk/>
            <pc:sldMk cId="3000695942" sldId="263"/>
            <ac:graphicFrameMk id="26" creationId="{FF4CB8B1-8C47-4FC1-8DD6-D6FFCFD95B4B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25:46.802" v="3827" actId="26606"/>
          <ac:graphicFrameMkLst>
            <pc:docMk/>
            <pc:sldMk cId="3000695942" sldId="263"/>
            <ac:graphicFrameMk id="32" creationId="{739747CF-AA36-4CB8-8834-F20D463FD8A7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26:09.093" v="3829" actId="26606"/>
          <ac:graphicFrameMkLst>
            <pc:docMk/>
            <pc:sldMk cId="3000695942" sldId="263"/>
            <ac:graphicFrameMk id="35" creationId="{A0B829DE-B0F5-4629-85B1-7F1BB2CEBC48}"/>
          </ac:graphicFrameMkLst>
        </pc:graphicFrameChg>
        <pc:graphicFrameChg chg="add">
          <ac:chgData name="Shailendra Kushwaha" userId="5f3e821e-f25d-47b6-af54-b8cfd554eba7" providerId="ADAL" clId="{49885C8B-0F02-48AF-86A6-14EF0FA99F39}" dt="2018-08-23T23:26:09.125" v="3830" actId="26606"/>
          <ac:graphicFrameMkLst>
            <pc:docMk/>
            <pc:sldMk cId="3000695942" sldId="263"/>
            <ac:graphicFrameMk id="39" creationId="{685EABC8-EA85-4D36-AB9D-1B590DE7C17D}"/>
          </ac:graphicFrameMkLst>
        </pc:graphicFrameChg>
        <pc:cxnChg chg="add del">
          <ac:chgData name="Shailendra Kushwaha" userId="5f3e821e-f25d-47b6-af54-b8cfd554eba7" providerId="ADAL" clId="{49885C8B-0F02-48AF-86A6-14EF0FA99F39}" dt="2018-08-23T23:25:44.806" v="3825" actId="26606"/>
          <ac:cxnSpMkLst>
            <pc:docMk/>
            <pc:sldMk cId="3000695942" sldId="263"/>
            <ac:cxnSpMk id="28" creationId="{2D72A2C9-F3CA-4216-8BAD-FA4C970C3C4E}"/>
          </ac:cxnSpMkLst>
        </pc:cxnChg>
      </pc:sldChg>
      <pc:sldChg chg="addSp delSp modSp add mod setBg setClrOvrMap">
        <pc:chgData name="Shailendra Kushwaha" userId="5f3e821e-f25d-47b6-af54-b8cfd554eba7" providerId="ADAL" clId="{49885C8B-0F02-48AF-86A6-14EF0FA99F39}" dt="2018-08-23T23:25:18.591" v="3817" actId="26606"/>
        <pc:sldMkLst>
          <pc:docMk/>
          <pc:sldMk cId="2849392722" sldId="264"/>
        </pc:sldMkLst>
        <pc:spChg chg="mod">
          <ac:chgData name="Shailendra Kushwaha" userId="5f3e821e-f25d-47b6-af54-b8cfd554eba7" providerId="ADAL" clId="{49885C8B-0F02-48AF-86A6-14EF0FA99F39}" dt="2018-08-23T23:25:18.591" v="3817" actId="26606"/>
          <ac:spMkLst>
            <pc:docMk/>
            <pc:sldMk cId="2849392722" sldId="264"/>
            <ac:spMk id="2" creationId="{B7770D41-927D-424C-BD2C-ECDAE3AA81D8}"/>
          </ac:spMkLst>
        </pc:spChg>
        <pc:spChg chg="add del mod">
          <ac:chgData name="Shailendra Kushwaha" userId="5f3e821e-f25d-47b6-af54-b8cfd554eba7" providerId="ADAL" clId="{49885C8B-0F02-48AF-86A6-14EF0FA99F39}" dt="2018-08-23T23:25:18.591" v="3817" actId="26606"/>
          <ac:spMkLst>
            <pc:docMk/>
            <pc:sldMk cId="2849392722" sldId="264"/>
            <ac:spMk id="3" creationId="{C2C04FC3-62A5-4BB4-89C3-785C9BCD1E04}"/>
          </ac:spMkLst>
        </pc:spChg>
        <pc:spChg chg="add del">
          <ac:chgData name="Shailendra Kushwaha" userId="5f3e821e-f25d-47b6-af54-b8cfd554eba7" providerId="ADAL" clId="{49885C8B-0F02-48AF-86A6-14EF0FA99F39}" dt="2018-08-23T23:25:08.790" v="3810" actId="26606"/>
          <ac:spMkLst>
            <pc:docMk/>
            <pc:sldMk cId="2849392722" sldId="264"/>
            <ac:spMk id="8" creationId="{3B854194-185D-494D-905C-7C7CB2E30F6E}"/>
          </ac:spMkLst>
        </pc:spChg>
        <pc:spChg chg="add del">
          <ac:chgData name="Shailendra Kushwaha" userId="5f3e821e-f25d-47b6-af54-b8cfd554eba7" providerId="ADAL" clId="{49885C8B-0F02-48AF-86A6-14EF0FA99F39}" dt="2018-08-23T23:24:55.519" v="3806" actId="26606"/>
          <ac:spMkLst>
            <pc:docMk/>
            <pc:sldMk cId="2849392722" sldId="264"/>
            <ac:spMk id="10" creationId="{42285737-90EE-47DC-AC80-8AE156B11969}"/>
          </ac:spMkLst>
        </pc:spChg>
        <pc:spChg chg="add del">
          <ac:chgData name="Shailendra Kushwaha" userId="5f3e821e-f25d-47b6-af54-b8cfd554eba7" providerId="ADAL" clId="{49885C8B-0F02-48AF-86A6-14EF0FA99F39}" dt="2018-08-23T23:25:18.553" v="3816" actId="26606"/>
          <ac:spMkLst>
            <pc:docMk/>
            <pc:sldMk cId="2849392722" sldId="264"/>
            <ac:spMk id="14" creationId="{08E7ACFB-B791-4C23-8B17-013FEDC09A89}"/>
          </ac:spMkLst>
        </pc:spChg>
        <pc:spChg chg="add del">
          <ac:chgData name="Shailendra Kushwaha" userId="5f3e821e-f25d-47b6-af54-b8cfd554eba7" providerId="ADAL" clId="{49885C8B-0F02-48AF-86A6-14EF0FA99F39}" dt="2018-08-23T23:25:06.361" v="3808" actId="26606"/>
          <ac:spMkLst>
            <pc:docMk/>
            <pc:sldMk cId="2849392722" sldId="264"/>
            <ac:spMk id="20" creationId="{42285737-90EE-47DC-AC80-8AE156B11969}"/>
          </ac:spMkLst>
        </pc:spChg>
        <pc:spChg chg="add del">
          <ac:chgData name="Shailendra Kushwaha" userId="5f3e821e-f25d-47b6-af54-b8cfd554eba7" providerId="ADAL" clId="{49885C8B-0F02-48AF-86A6-14EF0FA99F39}" dt="2018-08-23T23:25:08.790" v="3810" actId="26606"/>
          <ac:spMkLst>
            <pc:docMk/>
            <pc:sldMk cId="2849392722" sldId="264"/>
            <ac:spMk id="24" creationId="{B4F5FA0D-0104-4987-8241-EFF7C85B88DE}"/>
          </ac:spMkLst>
        </pc:spChg>
        <pc:spChg chg="add del">
          <ac:chgData name="Shailendra Kushwaha" userId="5f3e821e-f25d-47b6-af54-b8cfd554eba7" providerId="ADAL" clId="{49885C8B-0F02-48AF-86A6-14EF0FA99F39}" dt="2018-08-23T23:25:08.790" v="3810" actId="26606"/>
          <ac:spMkLst>
            <pc:docMk/>
            <pc:sldMk cId="2849392722" sldId="264"/>
            <ac:spMk id="26" creationId="{C2C04FC3-62A5-4BB4-89C3-785C9BCD1E04}"/>
          </ac:spMkLst>
        </pc:spChg>
        <pc:spChg chg="add del">
          <ac:chgData name="Shailendra Kushwaha" userId="5f3e821e-f25d-47b6-af54-b8cfd554eba7" providerId="ADAL" clId="{49885C8B-0F02-48AF-86A6-14EF0FA99F39}" dt="2018-08-23T23:25:11.133" v="3812" actId="26606"/>
          <ac:spMkLst>
            <pc:docMk/>
            <pc:sldMk cId="2849392722" sldId="264"/>
            <ac:spMk id="28" creationId="{834FB369-96CE-44F3-A712-25823735AD08}"/>
          </ac:spMkLst>
        </pc:spChg>
        <pc:spChg chg="add del">
          <ac:chgData name="Shailendra Kushwaha" userId="5f3e821e-f25d-47b6-af54-b8cfd554eba7" providerId="ADAL" clId="{49885C8B-0F02-48AF-86A6-14EF0FA99F39}" dt="2018-08-23T23:25:11.133" v="3812" actId="26606"/>
          <ac:spMkLst>
            <pc:docMk/>
            <pc:sldMk cId="2849392722" sldId="264"/>
            <ac:spMk id="29" creationId="{C2C04FC3-62A5-4BB4-89C3-785C9BCD1E04}"/>
          </ac:spMkLst>
        </pc:spChg>
        <pc:spChg chg="add del">
          <ac:chgData name="Shailendra Kushwaha" userId="5f3e821e-f25d-47b6-af54-b8cfd554eba7" providerId="ADAL" clId="{49885C8B-0F02-48AF-86A6-14EF0FA99F39}" dt="2018-08-23T23:25:13.308" v="3814" actId="26606"/>
          <ac:spMkLst>
            <pc:docMk/>
            <pc:sldMk cId="2849392722" sldId="264"/>
            <ac:spMk id="31" creationId="{BE95D989-81FA-4BAD-9AD5-E46CEDA91B36}"/>
          </ac:spMkLst>
        </pc:spChg>
        <pc:spChg chg="add del">
          <ac:chgData name="Shailendra Kushwaha" userId="5f3e821e-f25d-47b6-af54-b8cfd554eba7" providerId="ADAL" clId="{49885C8B-0F02-48AF-86A6-14EF0FA99F39}" dt="2018-08-23T23:25:13.308" v="3814" actId="26606"/>
          <ac:spMkLst>
            <pc:docMk/>
            <pc:sldMk cId="2849392722" sldId="264"/>
            <ac:spMk id="32" creationId="{156189E5-8A3E-4CFD-B71B-CCD0F8495E56}"/>
          </ac:spMkLst>
        </pc:spChg>
        <pc:spChg chg="add del">
          <ac:chgData name="Shailendra Kushwaha" userId="5f3e821e-f25d-47b6-af54-b8cfd554eba7" providerId="ADAL" clId="{49885C8B-0F02-48AF-86A6-14EF0FA99F39}" dt="2018-08-23T23:25:18.553" v="3816" actId="26606"/>
          <ac:spMkLst>
            <pc:docMk/>
            <pc:sldMk cId="2849392722" sldId="264"/>
            <ac:spMk id="35" creationId="{3B0DF90E-6BAD-4E82-8FDF-717C9A357378}"/>
          </ac:spMkLst>
        </pc:spChg>
        <pc:spChg chg="add del">
          <ac:chgData name="Shailendra Kushwaha" userId="5f3e821e-f25d-47b6-af54-b8cfd554eba7" providerId="ADAL" clId="{49885C8B-0F02-48AF-86A6-14EF0FA99F39}" dt="2018-08-23T23:25:18.553" v="3816" actId="26606"/>
          <ac:spMkLst>
            <pc:docMk/>
            <pc:sldMk cId="2849392722" sldId="264"/>
            <ac:spMk id="36" creationId="{13DCC859-0434-4BB8-B6C5-09C88AE698FB}"/>
          </ac:spMkLst>
        </pc:spChg>
        <pc:spChg chg="add">
          <ac:chgData name="Shailendra Kushwaha" userId="5f3e821e-f25d-47b6-af54-b8cfd554eba7" providerId="ADAL" clId="{49885C8B-0F02-48AF-86A6-14EF0FA99F39}" dt="2018-08-23T23:25:18.591" v="3817" actId="26606"/>
          <ac:spMkLst>
            <pc:docMk/>
            <pc:sldMk cId="2849392722" sldId="264"/>
            <ac:spMk id="39" creationId="{42285737-90EE-47DC-AC80-8AE156B11969}"/>
          </ac:spMkLst>
        </pc:spChg>
        <pc:grpChg chg="add del">
          <ac:chgData name="Shailendra Kushwaha" userId="5f3e821e-f25d-47b6-af54-b8cfd554eba7" providerId="ADAL" clId="{49885C8B-0F02-48AF-86A6-14EF0FA99F39}" dt="2018-08-23T23:24:55.519" v="3806" actId="26606"/>
          <ac:grpSpMkLst>
            <pc:docMk/>
            <pc:sldMk cId="2849392722" sldId="264"/>
            <ac:grpSpMk id="12" creationId="{B57BDC17-F1B3-455F-BBF1-680AA1F25C06}"/>
          </ac:grpSpMkLst>
        </pc:grpChg>
        <pc:grpChg chg="add del">
          <ac:chgData name="Shailendra Kushwaha" userId="5f3e821e-f25d-47b6-af54-b8cfd554eba7" providerId="ADAL" clId="{49885C8B-0F02-48AF-86A6-14EF0FA99F39}" dt="2018-08-23T23:25:06.361" v="3808" actId="26606"/>
          <ac:grpSpMkLst>
            <pc:docMk/>
            <pc:sldMk cId="2849392722" sldId="264"/>
            <ac:grpSpMk id="21" creationId="{B57BDC17-F1B3-455F-BBF1-680AA1F25C06}"/>
          </ac:grpSpMkLst>
        </pc:grpChg>
        <pc:grpChg chg="add">
          <ac:chgData name="Shailendra Kushwaha" userId="5f3e821e-f25d-47b6-af54-b8cfd554eba7" providerId="ADAL" clId="{49885C8B-0F02-48AF-86A6-14EF0FA99F39}" dt="2018-08-23T23:25:18.591" v="3817" actId="26606"/>
          <ac:grpSpMkLst>
            <pc:docMk/>
            <pc:sldMk cId="2849392722" sldId="264"/>
            <ac:grpSpMk id="40" creationId="{B57BDC17-F1B3-455F-BBF1-680AA1F25C06}"/>
          </ac:grpSpMkLst>
        </pc:grpChg>
        <pc:graphicFrameChg chg="add del">
          <ac:chgData name="Shailendra Kushwaha" userId="5f3e821e-f25d-47b6-af54-b8cfd554eba7" providerId="ADAL" clId="{49885C8B-0F02-48AF-86A6-14EF0FA99F39}" dt="2018-08-23T23:24:55.519" v="3806" actId="26606"/>
          <ac:graphicFrameMkLst>
            <pc:docMk/>
            <pc:sldMk cId="2849392722" sldId="264"/>
            <ac:graphicFrameMk id="5" creationId="{1E539743-E3A6-47DC-A665-D933611D166B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25:06.361" v="3808" actId="26606"/>
          <ac:graphicFrameMkLst>
            <pc:docMk/>
            <pc:sldMk cId="2849392722" sldId="264"/>
            <ac:graphicFrameMk id="22" creationId="{FEC320BC-2A81-402A-BFC3-4FDA6A63F0F9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25:13.308" v="3814" actId="26606"/>
          <ac:graphicFrameMkLst>
            <pc:docMk/>
            <pc:sldMk cId="2849392722" sldId="264"/>
            <ac:graphicFrameMk id="33" creationId="{AE0F527F-54BF-4BC2-8422-C9FCA9EF3D3E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25:18.553" v="3816" actId="26606"/>
          <ac:graphicFrameMkLst>
            <pc:docMk/>
            <pc:sldMk cId="2849392722" sldId="264"/>
            <ac:graphicFrameMk id="37" creationId="{447FB3C0-C135-43F2-9756-156EF6AF5A05}"/>
          </ac:graphicFrameMkLst>
        </pc:graphicFrameChg>
        <pc:graphicFrameChg chg="add">
          <ac:chgData name="Shailendra Kushwaha" userId="5f3e821e-f25d-47b6-af54-b8cfd554eba7" providerId="ADAL" clId="{49885C8B-0F02-48AF-86A6-14EF0FA99F39}" dt="2018-08-23T23:25:18.591" v="3817" actId="26606"/>
          <ac:graphicFrameMkLst>
            <pc:docMk/>
            <pc:sldMk cId="2849392722" sldId="264"/>
            <ac:graphicFrameMk id="42" creationId="{FEC320BC-2A81-402A-BFC3-4FDA6A63F0F9}"/>
          </ac:graphicFrameMkLst>
        </pc:graphicFrameChg>
        <pc:picChg chg="add del">
          <ac:chgData name="Shailendra Kushwaha" userId="5f3e821e-f25d-47b6-af54-b8cfd554eba7" providerId="ADAL" clId="{49885C8B-0F02-48AF-86A6-14EF0FA99F39}" dt="2018-08-23T23:25:08.790" v="3810" actId="26606"/>
          <ac:picMkLst>
            <pc:docMk/>
            <pc:sldMk cId="2849392722" sldId="264"/>
            <ac:picMk id="25" creationId="{2897127E-6CEF-446C-BE87-93B7C46E49D1}"/>
          </ac:picMkLst>
        </pc:picChg>
      </pc:sldChg>
      <pc:sldChg chg="addSp delSp modSp add mod setBg">
        <pc:chgData name="Shailendra Kushwaha" userId="5f3e821e-f25d-47b6-af54-b8cfd554eba7" providerId="ADAL" clId="{49885C8B-0F02-48AF-86A6-14EF0FA99F39}" dt="2018-08-23T22:49:35.410" v="3041" actId="26606"/>
        <pc:sldMkLst>
          <pc:docMk/>
          <pc:sldMk cId="3127339539" sldId="265"/>
        </pc:sldMkLst>
        <pc:spChg chg="mod">
          <ac:chgData name="Shailendra Kushwaha" userId="5f3e821e-f25d-47b6-af54-b8cfd554eba7" providerId="ADAL" clId="{49885C8B-0F02-48AF-86A6-14EF0FA99F39}" dt="2018-08-23T22:49:35.410" v="3041" actId="26606"/>
          <ac:spMkLst>
            <pc:docMk/>
            <pc:sldMk cId="3127339539" sldId="265"/>
            <ac:spMk id="2" creationId="{C776BBF0-1C51-4A67-8FB7-828B7068E768}"/>
          </ac:spMkLst>
        </pc:spChg>
        <pc:spChg chg="del">
          <ac:chgData name="Shailendra Kushwaha" userId="5f3e821e-f25d-47b6-af54-b8cfd554eba7" providerId="ADAL" clId="{49885C8B-0F02-48AF-86A6-14EF0FA99F39}" dt="2018-08-23T22:49:01.007" v="3038" actId="931"/>
          <ac:spMkLst>
            <pc:docMk/>
            <pc:sldMk cId="3127339539" sldId="265"/>
            <ac:spMk id="3" creationId="{174BBB08-776B-4934-A1C9-BBEF52576B64}"/>
          </ac:spMkLst>
        </pc:spChg>
        <pc:spChg chg="add">
          <ac:chgData name="Shailendra Kushwaha" userId="5f3e821e-f25d-47b6-af54-b8cfd554eba7" providerId="ADAL" clId="{49885C8B-0F02-48AF-86A6-14EF0FA99F39}" dt="2018-08-23T22:49:35.410" v="3041" actId="26606"/>
          <ac:spMkLst>
            <pc:docMk/>
            <pc:sldMk cId="3127339539" sldId="265"/>
            <ac:spMk id="10" creationId="{823AC064-BC96-4F32-8AE1-B2FD38754823}"/>
          </ac:spMkLst>
        </pc:spChg>
        <pc:picChg chg="add mod">
          <ac:chgData name="Shailendra Kushwaha" userId="5f3e821e-f25d-47b6-af54-b8cfd554eba7" providerId="ADAL" clId="{49885C8B-0F02-48AF-86A6-14EF0FA99F39}" dt="2018-08-23T22:49:35.410" v="3041" actId="26606"/>
          <ac:picMkLst>
            <pc:docMk/>
            <pc:sldMk cId="3127339539" sldId="265"/>
            <ac:picMk id="5" creationId="{3246B382-D782-4513-9005-098D8F87954E}"/>
          </ac:picMkLst>
        </pc:picChg>
        <pc:cxnChg chg="add">
          <ac:chgData name="Shailendra Kushwaha" userId="5f3e821e-f25d-47b6-af54-b8cfd554eba7" providerId="ADAL" clId="{49885C8B-0F02-48AF-86A6-14EF0FA99F39}" dt="2018-08-23T22:49:35.410" v="3041" actId="26606"/>
          <ac:cxnSpMkLst>
            <pc:docMk/>
            <pc:sldMk cId="3127339539" sldId="265"/>
            <ac:cxnSpMk id="12" creationId="{7E7C77BC-7138-40B1-A15B-20F57A494629}"/>
          </ac:cxnSpMkLst>
        </pc:cxnChg>
      </pc:sldChg>
      <pc:sldChg chg="addSp delSp modSp add mod setBg setClrOvrMap">
        <pc:chgData name="Shailendra Kushwaha" userId="5f3e821e-f25d-47b6-af54-b8cfd554eba7" providerId="ADAL" clId="{49885C8B-0F02-48AF-86A6-14EF0FA99F39}" dt="2018-08-23T23:24:26.206" v="3804" actId="26606"/>
        <pc:sldMkLst>
          <pc:docMk/>
          <pc:sldMk cId="2962738401" sldId="266"/>
        </pc:sldMkLst>
        <pc:spChg chg="del">
          <ac:chgData name="Shailendra Kushwaha" userId="5f3e821e-f25d-47b6-af54-b8cfd554eba7" providerId="ADAL" clId="{49885C8B-0F02-48AF-86A6-14EF0FA99F39}" dt="2018-08-23T23:11:53.992" v="3044" actId="26606"/>
          <ac:spMkLst>
            <pc:docMk/>
            <pc:sldMk cId="2962738401" sldId="266"/>
            <ac:spMk id="2" creationId="{0E99F403-C1B9-4B1A-A596-71EE29761C60}"/>
          </ac:spMkLst>
        </pc:spChg>
        <pc:spChg chg="del">
          <ac:chgData name="Shailendra Kushwaha" userId="5f3e821e-f25d-47b6-af54-b8cfd554eba7" providerId="ADAL" clId="{49885C8B-0F02-48AF-86A6-14EF0FA99F39}" dt="2018-08-23T23:11:53.992" v="3044" actId="26606"/>
          <ac:spMkLst>
            <pc:docMk/>
            <pc:sldMk cId="2962738401" sldId="266"/>
            <ac:spMk id="3" creationId="{D1324D14-0B98-4872-B5D0-65B395A2D309}"/>
          </ac:spMkLst>
        </pc:spChg>
        <pc:spChg chg="add mod">
          <ac:chgData name="Shailendra Kushwaha" userId="5f3e821e-f25d-47b6-af54-b8cfd554eba7" providerId="ADAL" clId="{49885C8B-0F02-48AF-86A6-14EF0FA99F39}" dt="2018-08-23T23:24:26.206" v="3804" actId="26606"/>
          <ac:spMkLst>
            <pc:docMk/>
            <pc:sldMk cId="2962738401" sldId="266"/>
            <ac:spMk id="4" creationId="{F5F0F274-5FCF-43C9-821B-C41656A5718B}"/>
          </ac:spMkLst>
        </pc:spChg>
        <pc:spChg chg="add del mod">
          <ac:chgData name="Shailendra Kushwaha" userId="5f3e821e-f25d-47b6-af54-b8cfd554eba7" providerId="ADAL" clId="{49885C8B-0F02-48AF-86A6-14EF0FA99F39}" dt="2018-08-23T23:24:26.206" v="3804" actId="26606"/>
          <ac:spMkLst>
            <pc:docMk/>
            <pc:sldMk cId="2962738401" sldId="266"/>
            <ac:spMk id="5" creationId="{313DCBC1-85F6-4EBE-819E-725D92FB50A7}"/>
          </ac:spMkLst>
        </pc:spChg>
        <pc:spChg chg="add del">
          <ac:chgData name="Shailendra Kushwaha" userId="5f3e821e-f25d-47b6-af54-b8cfd554eba7" providerId="ADAL" clId="{49885C8B-0F02-48AF-86A6-14EF0FA99F39}" dt="2018-08-23T23:23:16.268" v="3777" actId="26606"/>
          <ac:spMkLst>
            <pc:docMk/>
            <pc:sldMk cId="2962738401" sldId="266"/>
            <ac:spMk id="8" creationId="{46C2E80F-49A6-4372-B103-219D417A55ED}"/>
          </ac:spMkLst>
        </pc:spChg>
        <pc:spChg chg="add del">
          <ac:chgData name="Shailendra Kushwaha" userId="5f3e821e-f25d-47b6-af54-b8cfd554eba7" providerId="ADAL" clId="{49885C8B-0F02-48AF-86A6-14EF0FA99F39}" dt="2018-08-23T23:16:34.419" v="3475" actId="26606"/>
          <ac:spMkLst>
            <pc:docMk/>
            <pc:sldMk cId="2962738401" sldId="266"/>
            <ac:spMk id="10" creationId="{3B854194-185D-494D-905C-7C7CB2E30F6E}"/>
          </ac:spMkLst>
        </pc:spChg>
        <pc:spChg chg="add del">
          <ac:chgData name="Shailendra Kushwaha" userId="5f3e821e-f25d-47b6-af54-b8cfd554eba7" providerId="ADAL" clId="{49885C8B-0F02-48AF-86A6-14EF0FA99F39}" dt="2018-08-23T23:23:18.396" v="3779" actId="26606"/>
          <ac:spMkLst>
            <pc:docMk/>
            <pc:sldMk cId="2962738401" sldId="266"/>
            <ac:spMk id="11" creationId="{3B854194-185D-494D-905C-7C7CB2E30F6E}"/>
          </ac:spMkLst>
        </pc:spChg>
        <pc:spChg chg="add del">
          <ac:chgData name="Shailendra Kushwaha" userId="5f3e821e-f25d-47b6-af54-b8cfd554eba7" providerId="ADAL" clId="{49885C8B-0F02-48AF-86A6-14EF0FA99F39}" dt="2018-08-23T23:16:34.419" v="3475" actId="26606"/>
          <ac:spMkLst>
            <pc:docMk/>
            <pc:sldMk cId="2962738401" sldId="266"/>
            <ac:spMk id="12" creationId="{B4F5FA0D-0104-4987-8241-EFF7C85B88DE}"/>
          </ac:spMkLst>
        </pc:spChg>
        <pc:spChg chg="add del">
          <ac:chgData name="Shailendra Kushwaha" userId="5f3e821e-f25d-47b6-af54-b8cfd554eba7" providerId="ADAL" clId="{49885C8B-0F02-48AF-86A6-14EF0FA99F39}" dt="2018-08-23T23:23:18.396" v="3779" actId="26606"/>
          <ac:spMkLst>
            <pc:docMk/>
            <pc:sldMk cId="2962738401" sldId="266"/>
            <ac:spMk id="13" creationId="{B4F5FA0D-0104-4987-8241-EFF7C85B88DE}"/>
          </ac:spMkLst>
        </pc:spChg>
        <pc:spChg chg="add del">
          <ac:chgData name="Shailendra Kushwaha" userId="5f3e821e-f25d-47b6-af54-b8cfd554eba7" providerId="ADAL" clId="{49885C8B-0F02-48AF-86A6-14EF0FA99F39}" dt="2018-08-23T23:16:38.361" v="3477" actId="26606"/>
          <ac:spMkLst>
            <pc:docMk/>
            <pc:sldMk cId="2962738401" sldId="266"/>
            <ac:spMk id="16" creationId="{F780A22D-61EA-43E3-BD94-3E39CF902160}"/>
          </ac:spMkLst>
        </pc:spChg>
        <pc:spChg chg="add del">
          <ac:chgData name="Shailendra Kushwaha" userId="5f3e821e-f25d-47b6-af54-b8cfd554eba7" providerId="ADAL" clId="{49885C8B-0F02-48AF-86A6-14EF0FA99F39}" dt="2018-08-23T23:23:18.396" v="3779" actId="26606"/>
          <ac:spMkLst>
            <pc:docMk/>
            <pc:sldMk cId="2962738401" sldId="266"/>
            <ac:spMk id="17" creationId="{313DCBC1-85F6-4EBE-819E-725D92FB50A7}"/>
          </ac:spMkLst>
        </pc:spChg>
        <pc:spChg chg="add del">
          <ac:chgData name="Shailendra Kushwaha" userId="5f3e821e-f25d-47b6-af54-b8cfd554eba7" providerId="ADAL" clId="{49885C8B-0F02-48AF-86A6-14EF0FA99F39}" dt="2018-08-23T23:16:39.794" v="3479" actId="26606"/>
          <ac:spMkLst>
            <pc:docMk/>
            <pc:sldMk cId="2962738401" sldId="266"/>
            <ac:spMk id="18" creationId="{8D70B121-56F4-4848-B38B-182089D909FA}"/>
          </ac:spMkLst>
        </pc:spChg>
        <pc:spChg chg="add del">
          <ac:chgData name="Shailendra Kushwaha" userId="5f3e821e-f25d-47b6-af54-b8cfd554eba7" providerId="ADAL" clId="{49885C8B-0F02-48AF-86A6-14EF0FA99F39}" dt="2018-08-23T23:16:39.794" v="3479" actId="26606"/>
          <ac:spMkLst>
            <pc:docMk/>
            <pc:sldMk cId="2962738401" sldId="266"/>
            <ac:spMk id="20" creationId="{313DCBC1-85F6-4EBE-819E-725D92FB50A7}"/>
          </ac:spMkLst>
        </pc:spChg>
        <pc:spChg chg="add del">
          <ac:chgData name="Shailendra Kushwaha" userId="5f3e821e-f25d-47b6-af54-b8cfd554eba7" providerId="ADAL" clId="{49885C8B-0F02-48AF-86A6-14EF0FA99F39}" dt="2018-08-23T23:23:19.928" v="3781" actId="26606"/>
          <ac:spMkLst>
            <pc:docMk/>
            <pc:sldMk cId="2962738401" sldId="266"/>
            <ac:spMk id="21" creationId="{8D70B121-56F4-4848-B38B-182089D909FA}"/>
          </ac:spMkLst>
        </pc:spChg>
        <pc:spChg chg="add del">
          <ac:chgData name="Shailendra Kushwaha" userId="5f3e821e-f25d-47b6-af54-b8cfd554eba7" providerId="ADAL" clId="{49885C8B-0F02-48AF-86A6-14EF0FA99F39}" dt="2018-08-23T23:16:41.623" v="3481" actId="26606"/>
          <ac:spMkLst>
            <pc:docMk/>
            <pc:sldMk cId="2962738401" sldId="266"/>
            <ac:spMk id="22" creationId="{4351DFE5-F63D-4BE0-BDA9-E3EB88F01AA5}"/>
          </ac:spMkLst>
        </pc:spChg>
        <pc:spChg chg="add del">
          <ac:chgData name="Shailendra Kushwaha" userId="5f3e821e-f25d-47b6-af54-b8cfd554eba7" providerId="ADAL" clId="{49885C8B-0F02-48AF-86A6-14EF0FA99F39}" dt="2018-08-23T23:16:41.623" v="3481" actId="26606"/>
          <ac:spMkLst>
            <pc:docMk/>
            <pc:sldMk cId="2962738401" sldId="266"/>
            <ac:spMk id="24" creationId="{313DCBC1-85F6-4EBE-819E-725D92FB50A7}"/>
          </ac:spMkLst>
        </pc:spChg>
        <pc:spChg chg="add del">
          <ac:chgData name="Shailendra Kushwaha" userId="5f3e821e-f25d-47b6-af54-b8cfd554eba7" providerId="ADAL" clId="{49885C8B-0F02-48AF-86A6-14EF0FA99F39}" dt="2018-08-23T23:16:53.809" v="3483" actId="26606"/>
          <ac:spMkLst>
            <pc:docMk/>
            <pc:sldMk cId="2962738401" sldId="266"/>
            <ac:spMk id="26" creationId="{42285737-90EE-47DC-AC80-8AE156B11969}"/>
          </ac:spMkLst>
        </pc:spChg>
        <pc:spChg chg="add del">
          <ac:chgData name="Shailendra Kushwaha" userId="5f3e821e-f25d-47b6-af54-b8cfd554eba7" providerId="ADAL" clId="{49885C8B-0F02-48AF-86A6-14EF0FA99F39}" dt="2018-08-23T23:23:19.928" v="3781" actId="26606"/>
          <ac:spMkLst>
            <pc:docMk/>
            <pc:sldMk cId="2962738401" sldId="266"/>
            <ac:spMk id="28" creationId="{313DCBC1-85F6-4EBE-819E-725D92FB50A7}"/>
          </ac:spMkLst>
        </pc:spChg>
        <pc:spChg chg="add del">
          <ac:chgData name="Shailendra Kushwaha" userId="5f3e821e-f25d-47b6-af54-b8cfd554eba7" providerId="ADAL" clId="{49885C8B-0F02-48AF-86A6-14EF0FA99F39}" dt="2018-08-23T23:24:02.304" v="3791" actId="26606"/>
          <ac:spMkLst>
            <pc:docMk/>
            <pc:sldMk cId="2962738401" sldId="266"/>
            <ac:spMk id="29" creationId="{46C2E80F-49A6-4372-B103-219D417A55ED}"/>
          </ac:spMkLst>
        </pc:spChg>
        <pc:spChg chg="add del">
          <ac:chgData name="Shailendra Kushwaha" userId="5f3e821e-f25d-47b6-af54-b8cfd554eba7" providerId="ADAL" clId="{49885C8B-0F02-48AF-86A6-14EF0FA99F39}" dt="2018-08-23T23:23:22.559" v="3783" actId="26606"/>
          <ac:spMkLst>
            <pc:docMk/>
            <pc:sldMk cId="2962738401" sldId="266"/>
            <ac:spMk id="30" creationId="{46C2E80F-49A6-4372-B103-219D417A55ED}"/>
          </ac:spMkLst>
        </pc:spChg>
        <pc:spChg chg="add del">
          <ac:chgData name="Shailendra Kushwaha" userId="5f3e821e-f25d-47b6-af54-b8cfd554eba7" providerId="ADAL" clId="{49885C8B-0F02-48AF-86A6-14EF0FA99F39}" dt="2018-08-23T23:23:35.469" v="3785" actId="26606"/>
          <ac:spMkLst>
            <pc:docMk/>
            <pc:sldMk cId="2962738401" sldId="266"/>
            <ac:spMk id="33" creationId="{42285737-90EE-47DC-AC80-8AE156B11969}"/>
          </ac:spMkLst>
        </pc:spChg>
        <pc:spChg chg="add del">
          <ac:chgData name="Shailendra Kushwaha" userId="5f3e821e-f25d-47b6-af54-b8cfd554eba7" providerId="ADAL" clId="{49885C8B-0F02-48AF-86A6-14EF0FA99F39}" dt="2018-08-23T23:16:58.090" v="3485" actId="26606"/>
          <ac:spMkLst>
            <pc:docMk/>
            <pc:sldMk cId="2962738401" sldId="266"/>
            <ac:spMk id="34" creationId="{BE95D989-81FA-4BAD-9AD5-E46CEDA91B36}"/>
          </ac:spMkLst>
        </pc:spChg>
        <pc:spChg chg="add del">
          <ac:chgData name="Shailendra Kushwaha" userId="5f3e821e-f25d-47b6-af54-b8cfd554eba7" providerId="ADAL" clId="{49885C8B-0F02-48AF-86A6-14EF0FA99F39}" dt="2018-08-23T23:16:58.090" v="3485" actId="26606"/>
          <ac:spMkLst>
            <pc:docMk/>
            <pc:sldMk cId="2962738401" sldId="266"/>
            <ac:spMk id="35" creationId="{156189E5-8A3E-4CFD-B71B-CCD0F8495E56}"/>
          </ac:spMkLst>
        </pc:spChg>
        <pc:spChg chg="add del">
          <ac:chgData name="Shailendra Kushwaha" userId="5f3e821e-f25d-47b6-af54-b8cfd554eba7" providerId="ADAL" clId="{49885C8B-0F02-48AF-86A6-14EF0FA99F39}" dt="2018-08-23T23:17:05.214" v="3487" actId="26606"/>
          <ac:spMkLst>
            <pc:docMk/>
            <pc:sldMk cId="2962738401" sldId="266"/>
            <ac:spMk id="38" creationId="{46C2E80F-49A6-4372-B103-219D417A55ED}"/>
          </ac:spMkLst>
        </pc:spChg>
        <pc:spChg chg="add del">
          <ac:chgData name="Shailendra Kushwaha" userId="5f3e821e-f25d-47b6-af54-b8cfd554eba7" providerId="ADAL" clId="{49885C8B-0F02-48AF-86A6-14EF0FA99F39}" dt="2018-08-23T23:17:08.047" v="3489" actId="26606"/>
          <ac:spMkLst>
            <pc:docMk/>
            <pc:sldMk cId="2962738401" sldId="266"/>
            <ac:spMk id="41" creationId="{08E89D5E-1885-4160-AC77-CC471DD1D0DB}"/>
          </ac:spMkLst>
        </pc:spChg>
        <pc:spChg chg="add del">
          <ac:chgData name="Shailendra Kushwaha" userId="5f3e821e-f25d-47b6-af54-b8cfd554eba7" providerId="ADAL" clId="{49885C8B-0F02-48AF-86A6-14EF0FA99F39}" dt="2018-08-23T23:24:09.861" v="3793" actId="26606"/>
          <ac:spMkLst>
            <pc:docMk/>
            <pc:sldMk cId="2962738401" sldId="266"/>
            <ac:spMk id="44" creationId="{73DE2CFE-42F2-48F0-8706-5264E012B10C}"/>
          </ac:spMkLst>
        </pc:spChg>
        <pc:spChg chg="add del">
          <ac:chgData name="Shailendra Kushwaha" userId="5f3e821e-f25d-47b6-af54-b8cfd554eba7" providerId="ADAL" clId="{49885C8B-0F02-48AF-86A6-14EF0FA99F39}" dt="2018-08-23T23:17:11.853" v="3491" actId="26606"/>
          <ac:spMkLst>
            <pc:docMk/>
            <pc:sldMk cId="2962738401" sldId="266"/>
            <ac:spMk id="45" creationId="{46C2E80F-49A6-4372-B103-219D417A55ED}"/>
          </ac:spMkLst>
        </pc:spChg>
        <pc:spChg chg="add del">
          <ac:chgData name="Shailendra Kushwaha" userId="5f3e821e-f25d-47b6-af54-b8cfd554eba7" providerId="ADAL" clId="{49885C8B-0F02-48AF-86A6-14EF0FA99F39}" dt="2018-08-23T23:17:21.263" v="3493" actId="26606"/>
          <ac:spMkLst>
            <pc:docMk/>
            <pc:sldMk cId="2962738401" sldId="266"/>
            <ac:spMk id="48" creationId="{4351DFE5-F63D-4BE0-BDA9-E3EB88F01AA5}"/>
          </ac:spMkLst>
        </pc:spChg>
        <pc:spChg chg="add del">
          <ac:chgData name="Shailendra Kushwaha" userId="5f3e821e-f25d-47b6-af54-b8cfd554eba7" providerId="ADAL" clId="{49885C8B-0F02-48AF-86A6-14EF0FA99F39}" dt="2018-08-23T23:24:14.817" v="3795" actId="26606"/>
          <ac:spMkLst>
            <pc:docMk/>
            <pc:sldMk cId="2962738401" sldId="266"/>
            <ac:spMk id="51" creationId="{42285737-90EE-47DC-AC80-8AE156B11969}"/>
          </ac:spMkLst>
        </pc:spChg>
        <pc:spChg chg="add del">
          <ac:chgData name="Shailendra Kushwaha" userId="5f3e821e-f25d-47b6-af54-b8cfd554eba7" providerId="ADAL" clId="{49885C8B-0F02-48AF-86A6-14EF0FA99F39}" dt="2018-08-23T23:23:49.229" v="3787" actId="26606"/>
          <ac:spMkLst>
            <pc:docMk/>
            <pc:sldMk cId="2962738401" sldId="266"/>
            <ac:spMk id="56" creationId="{73DE2CFE-42F2-48F0-8706-5264E012B10C}"/>
          </ac:spMkLst>
        </pc:spChg>
        <pc:spChg chg="add del">
          <ac:chgData name="Shailendra Kushwaha" userId="5f3e821e-f25d-47b6-af54-b8cfd554eba7" providerId="ADAL" clId="{49885C8B-0F02-48AF-86A6-14EF0FA99F39}" dt="2018-08-23T23:24:17.259" v="3797" actId="26606"/>
          <ac:spMkLst>
            <pc:docMk/>
            <pc:sldMk cId="2962738401" sldId="266"/>
            <ac:spMk id="64" creationId="{68575C10-8187-4AC4-AD72-C754EAFD2867}"/>
          </ac:spMkLst>
        </pc:spChg>
        <pc:spChg chg="add del">
          <ac:chgData name="Shailendra Kushwaha" userId="5f3e821e-f25d-47b6-af54-b8cfd554eba7" providerId="ADAL" clId="{49885C8B-0F02-48AF-86A6-14EF0FA99F39}" dt="2018-08-23T23:24:21.113" v="3799" actId="26606"/>
          <ac:spMkLst>
            <pc:docMk/>
            <pc:sldMk cId="2962738401" sldId="266"/>
            <ac:spMk id="68" creationId="{3B0DF90E-6BAD-4E82-8FDF-717C9A357378}"/>
          </ac:spMkLst>
        </pc:spChg>
        <pc:spChg chg="add del">
          <ac:chgData name="Shailendra Kushwaha" userId="5f3e821e-f25d-47b6-af54-b8cfd554eba7" providerId="ADAL" clId="{49885C8B-0F02-48AF-86A6-14EF0FA99F39}" dt="2018-08-23T23:24:21.113" v="3799" actId="26606"/>
          <ac:spMkLst>
            <pc:docMk/>
            <pc:sldMk cId="2962738401" sldId="266"/>
            <ac:spMk id="69" creationId="{13DCC859-0434-4BB8-B6C5-09C88AE698FB}"/>
          </ac:spMkLst>
        </pc:spChg>
        <pc:spChg chg="add del">
          <ac:chgData name="Shailendra Kushwaha" userId="5f3e821e-f25d-47b6-af54-b8cfd554eba7" providerId="ADAL" clId="{49885C8B-0F02-48AF-86A6-14EF0FA99F39}" dt="2018-08-23T23:24:21.113" v="3799" actId="26606"/>
          <ac:spMkLst>
            <pc:docMk/>
            <pc:sldMk cId="2962738401" sldId="266"/>
            <ac:spMk id="70" creationId="{08E7ACFB-B791-4C23-8B17-013FEDC09A89}"/>
          </ac:spMkLst>
        </pc:spChg>
        <pc:spChg chg="add del">
          <ac:chgData name="Shailendra Kushwaha" userId="5f3e821e-f25d-47b6-af54-b8cfd554eba7" providerId="ADAL" clId="{49885C8B-0F02-48AF-86A6-14EF0FA99F39}" dt="2018-08-23T23:24:23.278" v="3801" actId="26606"/>
          <ac:spMkLst>
            <pc:docMk/>
            <pc:sldMk cId="2962738401" sldId="266"/>
            <ac:spMk id="73" creationId="{4281BC32-FF58-4898-A6B5-7B3D059BCEB0}"/>
          </ac:spMkLst>
        </pc:spChg>
        <pc:spChg chg="add del">
          <ac:chgData name="Shailendra Kushwaha" userId="5f3e821e-f25d-47b6-af54-b8cfd554eba7" providerId="ADAL" clId="{49885C8B-0F02-48AF-86A6-14EF0FA99F39}" dt="2018-08-23T23:24:23.278" v="3801" actId="26606"/>
          <ac:spMkLst>
            <pc:docMk/>
            <pc:sldMk cId="2962738401" sldId="266"/>
            <ac:spMk id="74" creationId="{0D614406-135F-4875-9C87-53822CB19ABB}"/>
          </ac:spMkLst>
        </pc:spChg>
        <pc:spChg chg="add del">
          <ac:chgData name="Shailendra Kushwaha" userId="5f3e821e-f25d-47b6-af54-b8cfd554eba7" providerId="ADAL" clId="{49885C8B-0F02-48AF-86A6-14EF0FA99F39}" dt="2018-08-23T23:24:23.278" v="3801" actId="26606"/>
          <ac:spMkLst>
            <pc:docMk/>
            <pc:sldMk cId="2962738401" sldId="266"/>
            <ac:spMk id="75" creationId="{A47020BD-3785-4628-8C5E-A4011B43EF88}"/>
          </ac:spMkLst>
        </pc:spChg>
        <pc:spChg chg="add del">
          <ac:chgData name="Shailendra Kushwaha" userId="5f3e821e-f25d-47b6-af54-b8cfd554eba7" providerId="ADAL" clId="{49885C8B-0F02-48AF-86A6-14EF0FA99F39}" dt="2018-08-23T23:24:26.168" v="3803" actId="26606"/>
          <ac:spMkLst>
            <pc:docMk/>
            <pc:sldMk cId="2962738401" sldId="266"/>
            <ac:spMk id="78" creationId="{42285737-90EE-47DC-AC80-8AE156B11969}"/>
          </ac:spMkLst>
        </pc:spChg>
        <pc:spChg chg="add">
          <ac:chgData name="Shailendra Kushwaha" userId="5f3e821e-f25d-47b6-af54-b8cfd554eba7" providerId="ADAL" clId="{49885C8B-0F02-48AF-86A6-14EF0FA99F39}" dt="2018-08-23T23:24:26.206" v="3804" actId="26606"/>
          <ac:spMkLst>
            <pc:docMk/>
            <pc:sldMk cId="2962738401" sldId="266"/>
            <ac:spMk id="88" creationId="{73DE2CFE-42F2-48F0-8706-5264E012B10C}"/>
          </ac:spMkLst>
        </pc:spChg>
        <pc:grpChg chg="add del">
          <ac:chgData name="Shailendra Kushwaha" userId="5f3e821e-f25d-47b6-af54-b8cfd554eba7" providerId="ADAL" clId="{49885C8B-0F02-48AF-86A6-14EF0FA99F39}" dt="2018-08-23T23:16:53.809" v="3483" actId="26606"/>
          <ac:grpSpMkLst>
            <pc:docMk/>
            <pc:sldMk cId="2962738401" sldId="266"/>
            <ac:grpSpMk id="27" creationId="{B57BDC17-F1B3-455F-BBF1-680AA1F25C06}"/>
          </ac:grpSpMkLst>
        </pc:grpChg>
        <pc:grpChg chg="add del">
          <ac:chgData name="Shailendra Kushwaha" userId="5f3e821e-f25d-47b6-af54-b8cfd554eba7" providerId="ADAL" clId="{49885C8B-0F02-48AF-86A6-14EF0FA99F39}" dt="2018-08-23T23:23:35.469" v="3785" actId="26606"/>
          <ac:grpSpMkLst>
            <pc:docMk/>
            <pc:sldMk cId="2962738401" sldId="266"/>
            <ac:grpSpMk id="37" creationId="{B57BDC17-F1B3-455F-BBF1-680AA1F25C06}"/>
          </ac:grpSpMkLst>
        </pc:grpChg>
        <pc:grpChg chg="add del">
          <ac:chgData name="Shailendra Kushwaha" userId="5f3e821e-f25d-47b6-af54-b8cfd554eba7" providerId="ADAL" clId="{49885C8B-0F02-48AF-86A6-14EF0FA99F39}" dt="2018-08-23T23:24:14.817" v="3795" actId="26606"/>
          <ac:grpSpMkLst>
            <pc:docMk/>
            <pc:sldMk cId="2962738401" sldId="266"/>
            <ac:grpSpMk id="52" creationId="{B57BDC17-F1B3-455F-BBF1-680AA1F25C06}"/>
          </ac:grpSpMkLst>
        </pc:grpChg>
        <pc:grpChg chg="add del">
          <ac:chgData name="Shailendra Kushwaha" userId="5f3e821e-f25d-47b6-af54-b8cfd554eba7" providerId="ADAL" clId="{49885C8B-0F02-48AF-86A6-14EF0FA99F39}" dt="2018-08-23T23:24:26.168" v="3803" actId="26606"/>
          <ac:grpSpMkLst>
            <pc:docMk/>
            <pc:sldMk cId="2962738401" sldId="266"/>
            <ac:grpSpMk id="79" creationId="{B57BDC17-F1B3-455F-BBF1-680AA1F25C06}"/>
          </ac:grpSpMkLst>
        </pc:grpChg>
        <pc:graphicFrameChg chg="add del">
          <ac:chgData name="Shailendra Kushwaha" userId="5f3e821e-f25d-47b6-af54-b8cfd554eba7" providerId="ADAL" clId="{49885C8B-0F02-48AF-86A6-14EF0FA99F39}" dt="2018-08-23T23:16:38.361" v="3477" actId="26606"/>
          <ac:graphicFrameMkLst>
            <pc:docMk/>
            <pc:sldMk cId="2962738401" sldId="266"/>
            <ac:graphicFrameMk id="7" creationId="{BE6B4DE5-3B45-4FA7-A927-0272CC7F68E1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23:16.268" v="3777" actId="26606"/>
          <ac:graphicFrameMkLst>
            <pc:docMk/>
            <pc:sldMk cId="2962738401" sldId="266"/>
            <ac:graphicFrameMk id="9" creationId="{EFE0B736-0D3D-420C-A444-A389939E66D6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23:22.559" v="3783" actId="26606"/>
          <ac:graphicFrameMkLst>
            <pc:docMk/>
            <pc:sldMk cId="2962738401" sldId="266"/>
            <ac:graphicFrameMk id="31" creationId="{EFE0B736-0D3D-420C-A444-A389939E66D6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16:53.809" v="3483" actId="26606"/>
          <ac:graphicFrameMkLst>
            <pc:docMk/>
            <pc:sldMk cId="2962738401" sldId="266"/>
            <ac:graphicFrameMk id="32" creationId="{C89156CB-F1E2-4F7A-ABAC-9A40137ED343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16:58.090" v="3485" actId="26606"/>
          <ac:graphicFrameMkLst>
            <pc:docMk/>
            <pc:sldMk cId="2962738401" sldId="266"/>
            <ac:graphicFrameMk id="36" creationId="{451EE9C6-A319-4DA8-AE15-613335DCE1F2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17:05.214" v="3487" actId="26606"/>
          <ac:graphicFrameMkLst>
            <pc:docMk/>
            <pc:sldMk cId="2962738401" sldId="266"/>
            <ac:graphicFrameMk id="39" creationId="{F94EE3CF-60A4-4B5D-9117-AFD3E565C682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24:02.304" v="3791" actId="26606"/>
          <ac:graphicFrameMkLst>
            <pc:docMk/>
            <pc:sldMk cId="2962738401" sldId="266"/>
            <ac:graphicFrameMk id="40" creationId="{9E81B102-6AFF-4908-A370-B6CE816FF1EA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17:08.047" v="3489" actId="26606"/>
          <ac:graphicFrameMkLst>
            <pc:docMk/>
            <pc:sldMk cId="2962738401" sldId="266"/>
            <ac:graphicFrameMk id="43" creationId="{14BE9EDD-5529-496C-8B49-B55E485E3591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17:11.853" v="3491" actId="26606"/>
          <ac:graphicFrameMkLst>
            <pc:docMk/>
            <pc:sldMk cId="2962738401" sldId="266"/>
            <ac:graphicFrameMk id="46" creationId="{2334CDD7-F6BD-45BD-AD4C-F08EE475FFFD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24:09.861" v="3793" actId="26606"/>
          <ac:graphicFrameMkLst>
            <pc:docMk/>
            <pc:sldMk cId="2962738401" sldId="266"/>
            <ac:graphicFrameMk id="47" creationId="{CA16DA93-DEDC-4B83-BAEF-6664C14A6C8B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17:21.263" v="3493" actId="26606"/>
          <ac:graphicFrameMkLst>
            <pc:docMk/>
            <pc:sldMk cId="2962738401" sldId="266"/>
            <ac:graphicFrameMk id="50" creationId="{E4164E54-7F95-44F3-9822-71B3F5CED8AD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23:35.469" v="3785" actId="26606"/>
          <ac:graphicFrameMkLst>
            <pc:docMk/>
            <pc:sldMk cId="2962738401" sldId="266"/>
            <ac:graphicFrameMk id="54" creationId="{3F546A2C-BE03-4152-BAAB-9BFDE20432E5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23:49.229" v="3787" actId="26606"/>
          <ac:graphicFrameMkLst>
            <pc:docMk/>
            <pc:sldMk cId="2962738401" sldId="266"/>
            <ac:graphicFrameMk id="57" creationId="{8FB640EA-0FB2-4780-99AD-E3E3039EC56D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24:14.817" v="3795" actId="26606"/>
          <ac:graphicFrameMkLst>
            <pc:docMk/>
            <pc:sldMk cId="2962738401" sldId="266"/>
            <ac:graphicFrameMk id="62" creationId="{E37E75B6-013F-4715-9B9C-A8938E3B743B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24:17.259" v="3797" actId="26606"/>
          <ac:graphicFrameMkLst>
            <pc:docMk/>
            <pc:sldMk cId="2962738401" sldId="266"/>
            <ac:graphicFrameMk id="66" creationId="{822B78E2-9B4F-4098-9741-BE1DFD95D87A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24:21.113" v="3799" actId="26606"/>
          <ac:graphicFrameMkLst>
            <pc:docMk/>
            <pc:sldMk cId="2962738401" sldId="266"/>
            <ac:graphicFrameMk id="71" creationId="{999A8BC6-1DC9-4B0C-950D-60A76EF8A500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24:23.278" v="3801" actId="26606"/>
          <ac:graphicFrameMkLst>
            <pc:docMk/>
            <pc:sldMk cId="2962738401" sldId="266"/>
            <ac:graphicFrameMk id="76" creationId="{8A77083F-2D8E-4294-943D-7AFC0ECC074B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24:26.168" v="3803" actId="26606"/>
          <ac:graphicFrameMkLst>
            <pc:docMk/>
            <pc:sldMk cId="2962738401" sldId="266"/>
            <ac:graphicFrameMk id="86" creationId="{E37E75B6-013F-4715-9B9C-A8938E3B743B}"/>
          </ac:graphicFrameMkLst>
        </pc:graphicFrameChg>
        <pc:graphicFrameChg chg="add">
          <ac:chgData name="Shailendra Kushwaha" userId="5f3e821e-f25d-47b6-af54-b8cfd554eba7" providerId="ADAL" clId="{49885C8B-0F02-48AF-86A6-14EF0FA99F39}" dt="2018-08-23T23:24:26.206" v="3804" actId="26606"/>
          <ac:graphicFrameMkLst>
            <pc:docMk/>
            <pc:sldMk cId="2962738401" sldId="266"/>
            <ac:graphicFrameMk id="89" creationId="{CA16DA93-DEDC-4B83-BAEF-6664C14A6C8B}"/>
          </ac:graphicFrameMkLst>
        </pc:graphicFrameChg>
        <pc:picChg chg="add del">
          <ac:chgData name="Shailendra Kushwaha" userId="5f3e821e-f25d-47b6-af54-b8cfd554eba7" providerId="ADAL" clId="{49885C8B-0F02-48AF-86A6-14EF0FA99F39}" dt="2018-08-23T23:16:34.419" v="3475" actId="26606"/>
          <ac:picMkLst>
            <pc:docMk/>
            <pc:sldMk cId="2962738401" sldId="266"/>
            <ac:picMk id="14" creationId="{2897127E-6CEF-446C-BE87-93B7C46E49D1}"/>
          </ac:picMkLst>
        </pc:picChg>
        <pc:picChg chg="add del">
          <ac:chgData name="Shailendra Kushwaha" userId="5f3e821e-f25d-47b6-af54-b8cfd554eba7" providerId="ADAL" clId="{49885C8B-0F02-48AF-86A6-14EF0FA99F39}" dt="2018-08-23T23:23:18.396" v="3779" actId="26606"/>
          <ac:picMkLst>
            <pc:docMk/>
            <pc:sldMk cId="2962738401" sldId="266"/>
            <ac:picMk id="15" creationId="{2897127E-6CEF-446C-BE87-93B7C46E49D1}"/>
          </ac:picMkLst>
        </pc:picChg>
        <pc:picChg chg="add del">
          <ac:chgData name="Shailendra Kushwaha" userId="5f3e821e-f25d-47b6-af54-b8cfd554eba7" providerId="ADAL" clId="{49885C8B-0F02-48AF-86A6-14EF0FA99F39}" dt="2018-08-23T23:16:41.623" v="3481" actId="26606"/>
          <ac:picMkLst>
            <pc:docMk/>
            <pc:sldMk cId="2962738401" sldId="266"/>
            <ac:picMk id="23" creationId="{3AA16612-ACD2-4A16-8F2B-4514FD6BF28F}"/>
          </ac:picMkLst>
        </pc:picChg>
        <pc:picChg chg="add del">
          <ac:chgData name="Shailendra Kushwaha" userId="5f3e821e-f25d-47b6-af54-b8cfd554eba7" providerId="ADAL" clId="{49885C8B-0F02-48AF-86A6-14EF0FA99F39}" dt="2018-08-23T23:17:21.263" v="3493" actId="26606"/>
          <ac:picMkLst>
            <pc:docMk/>
            <pc:sldMk cId="2962738401" sldId="266"/>
            <ac:picMk id="49" creationId="{02DD2BC0-6F29-4B4F-8D61-2DCF6D2E8E73}"/>
          </ac:picMkLst>
        </pc:picChg>
        <pc:cxnChg chg="add del">
          <ac:chgData name="Shailendra Kushwaha" userId="5f3e821e-f25d-47b6-af54-b8cfd554eba7" providerId="ADAL" clId="{49885C8B-0F02-48AF-86A6-14EF0FA99F39}" dt="2018-08-23T23:16:39.794" v="3479" actId="26606"/>
          <ac:cxnSpMkLst>
            <pc:docMk/>
            <pc:sldMk cId="2962738401" sldId="266"/>
            <ac:cxnSpMk id="19" creationId="{2D72A2C9-F3CA-4216-8BAD-FA4C970C3C4E}"/>
          </ac:cxnSpMkLst>
        </pc:cxnChg>
        <pc:cxnChg chg="add del">
          <ac:chgData name="Shailendra Kushwaha" userId="5f3e821e-f25d-47b6-af54-b8cfd554eba7" providerId="ADAL" clId="{49885C8B-0F02-48AF-86A6-14EF0FA99F39}" dt="2018-08-23T23:23:19.928" v="3781" actId="26606"/>
          <ac:cxnSpMkLst>
            <pc:docMk/>
            <pc:sldMk cId="2962738401" sldId="266"/>
            <ac:cxnSpMk id="25" creationId="{2D72A2C9-F3CA-4216-8BAD-FA4C970C3C4E}"/>
          </ac:cxnSpMkLst>
        </pc:cxnChg>
        <pc:cxnChg chg="add del">
          <ac:chgData name="Shailendra Kushwaha" userId="5f3e821e-f25d-47b6-af54-b8cfd554eba7" providerId="ADAL" clId="{49885C8B-0F02-48AF-86A6-14EF0FA99F39}" dt="2018-08-23T23:17:08.047" v="3489" actId="26606"/>
          <ac:cxnSpMkLst>
            <pc:docMk/>
            <pc:sldMk cId="2962738401" sldId="266"/>
            <ac:cxnSpMk id="42" creationId="{550D2BD1-98F9-412D-905B-3A843EF4078B}"/>
          </ac:cxnSpMkLst>
        </pc:cxnChg>
        <pc:cxnChg chg="add del">
          <ac:chgData name="Shailendra Kushwaha" userId="5f3e821e-f25d-47b6-af54-b8cfd554eba7" providerId="ADAL" clId="{49885C8B-0F02-48AF-86A6-14EF0FA99F39}" dt="2018-08-23T23:24:17.259" v="3797" actId="26606"/>
          <ac:cxnSpMkLst>
            <pc:docMk/>
            <pc:sldMk cId="2962738401" sldId="266"/>
            <ac:cxnSpMk id="65" creationId="{74E776C9-ED67-41B7-B3A3-4DF76EF3ACEE}"/>
          </ac:cxnSpMkLst>
        </pc:cxnChg>
      </pc:sldChg>
      <pc:sldChg chg="addSp delSp modSp add mod setBg">
        <pc:chgData name="Shailendra Kushwaha" userId="5f3e821e-f25d-47b6-af54-b8cfd554eba7" providerId="ADAL" clId="{49885C8B-0F02-48AF-86A6-14EF0FA99F39}" dt="2018-08-23T23:23:01.155" v="3775" actId="26606"/>
        <pc:sldMkLst>
          <pc:docMk/>
          <pc:sldMk cId="2224254520" sldId="267"/>
        </pc:sldMkLst>
        <pc:spChg chg="mod">
          <ac:chgData name="Shailendra Kushwaha" userId="5f3e821e-f25d-47b6-af54-b8cfd554eba7" providerId="ADAL" clId="{49885C8B-0F02-48AF-86A6-14EF0FA99F39}" dt="2018-08-23T23:23:01.155" v="3775" actId="26606"/>
          <ac:spMkLst>
            <pc:docMk/>
            <pc:sldMk cId="2224254520" sldId="267"/>
            <ac:spMk id="2" creationId="{5E72D014-6B93-48CF-83C8-03E0AB03327D}"/>
          </ac:spMkLst>
        </pc:spChg>
        <pc:spChg chg="add del mod">
          <ac:chgData name="Shailendra Kushwaha" userId="5f3e821e-f25d-47b6-af54-b8cfd554eba7" providerId="ADAL" clId="{49885C8B-0F02-48AF-86A6-14EF0FA99F39}" dt="2018-08-23T23:23:01.155" v="3775" actId="26606"/>
          <ac:spMkLst>
            <pc:docMk/>
            <pc:sldMk cId="2224254520" sldId="267"/>
            <ac:spMk id="3" creationId="{8D5BCDEB-8EFF-48B9-ACE0-0B9C57FFF65D}"/>
          </ac:spMkLst>
        </pc:spChg>
        <pc:spChg chg="add del">
          <ac:chgData name="Shailendra Kushwaha" userId="5f3e821e-f25d-47b6-af54-b8cfd554eba7" providerId="ADAL" clId="{49885C8B-0F02-48AF-86A6-14EF0FA99F39}" dt="2018-08-23T23:22:05.666" v="3762" actId="26606"/>
          <ac:spMkLst>
            <pc:docMk/>
            <pc:sldMk cId="2224254520" sldId="267"/>
            <ac:spMk id="8" creationId="{3B854194-185D-494D-905C-7C7CB2E30F6E}"/>
          </ac:spMkLst>
        </pc:spChg>
        <pc:spChg chg="add del">
          <ac:chgData name="Shailendra Kushwaha" userId="5f3e821e-f25d-47b6-af54-b8cfd554eba7" providerId="ADAL" clId="{49885C8B-0F02-48AF-86A6-14EF0FA99F39}" dt="2018-08-23T23:22:04.357" v="3760" actId="26606"/>
          <ac:spMkLst>
            <pc:docMk/>
            <pc:sldMk cId="2224254520" sldId="267"/>
            <ac:spMk id="10" creationId="{4351DFE5-F63D-4BE0-BDA9-E3EB88F01AA5}"/>
          </ac:spMkLst>
        </pc:spChg>
        <pc:spChg chg="add del">
          <ac:chgData name="Shailendra Kushwaha" userId="5f3e821e-f25d-47b6-af54-b8cfd554eba7" providerId="ADAL" clId="{49885C8B-0F02-48AF-86A6-14EF0FA99F39}" dt="2018-08-23T23:22:05.666" v="3762" actId="26606"/>
          <ac:spMkLst>
            <pc:docMk/>
            <pc:sldMk cId="2224254520" sldId="267"/>
            <ac:spMk id="14" creationId="{B4F5FA0D-0104-4987-8241-EFF7C85B88DE}"/>
          </ac:spMkLst>
        </pc:spChg>
        <pc:spChg chg="add del">
          <ac:chgData name="Shailendra Kushwaha" userId="5f3e821e-f25d-47b6-af54-b8cfd554eba7" providerId="ADAL" clId="{49885C8B-0F02-48AF-86A6-14EF0FA99F39}" dt="2018-08-23T23:22:05.666" v="3762" actId="26606"/>
          <ac:spMkLst>
            <pc:docMk/>
            <pc:sldMk cId="2224254520" sldId="267"/>
            <ac:spMk id="16" creationId="{8D5BCDEB-8EFF-48B9-ACE0-0B9C57FFF65D}"/>
          </ac:spMkLst>
        </pc:spChg>
        <pc:spChg chg="add del">
          <ac:chgData name="Shailendra Kushwaha" userId="5f3e821e-f25d-47b6-af54-b8cfd554eba7" providerId="ADAL" clId="{49885C8B-0F02-48AF-86A6-14EF0FA99F39}" dt="2018-08-23T23:22:08.766" v="3764" actId="26606"/>
          <ac:spMkLst>
            <pc:docMk/>
            <pc:sldMk cId="2224254520" sldId="267"/>
            <ac:spMk id="18" creationId="{8D70B121-56F4-4848-B38B-182089D909FA}"/>
          </ac:spMkLst>
        </pc:spChg>
        <pc:spChg chg="add del">
          <ac:chgData name="Shailendra Kushwaha" userId="5f3e821e-f25d-47b6-af54-b8cfd554eba7" providerId="ADAL" clId="{49885C8B-0F02-48AF-86A6-14EF0FA99F39}" dt="2018-08-23T23:22:08.766" v="3764" actId="26606"/>
          <ac:spMkLst>
            <pc:docMk/>
            <pc:sldMk cId="2224254520" sldId="267"/>
            <ac:spMk id="20" creationId="{8D5BCDEB-8EFF-48B9-ACE0-0B9C57FFF65D}"/>
          </ac:spMkLst>
        </pc:spChg>
        <pc:spChg chg="add del">
          <ac:chgData name="Shailendra Kushwaha" userId="5f3e821e-f25d-47b6-af54-b8cfd554eba7" providerId="ADAL" clId="{49885C8B-0F02-48AF-86A6-14EF0FA99F39}" dt="2018-08-23T23:22:24.267" v="3766" actId="26606"/>
          <ac:spMkLst>
            <pc:docMk/>
            <pc:sldMk cId="2224254520" sldId="267"/>
            <ac:spMk id="22" creationId="{4351DFE5-F63D-4BE0-BDA9-E3EB88F01AA5}"/>
          </ac:spMkLst>
        </pc:spChg>
        <pc:spChg chg="add del">
          <ac:chgData name="Shailendra Kushwaha" userId="5f3e821e-f25d-47b6-af54-b8cfd554eba7" providerId="ADAL" clId="{49885C8B-0F02-48AF-86A6-14EF0FA99F39}" dt="2018-08-23T23:22:27.302" v="3768" actId="26606"/>
          <ac:spMkLst>
            <pc:docMk/>
            <pc:sldMk cId="2224254520" sldId="267"/>
            <ac:spMk id="26" creationId="{42285737-90EE-47DC-AC80-8AE156B11969}"/>
          </ac:spMkLst>
        </pc:spChg>
        <pc:spChg chg="add del">
          <ac:chgData name="Shailendra Kushwaha" userId="5f3e821e-f25d-47b6-af54-b8cfd554eba7" providerId="ADAL" clId="{49885C8B-0F02-48AF-86A6-14EF0FA99F39}" dt="2018-08-23T23:22:37.772" v="3770" actId="26606"/>
          <ac:spMkLst>
            <pc:docMk/>
            <pc:sldMk cId="2224254520" sldId="267"/>
            <ac:spMk id="34" creationId="{42285737-90EE-47DC-AC80-8AE156B11969}"/>
          </ac:spMkLst>
        </pc:spChg>
        <pc:spChg chg="add del">
          <ac:chgData name="Shailendra Kushwaha" userId="5f3e821e-f25d-47b6-af54-b8cfd554eba7" providerId="ADAL" clId="{49885C8B-0F02-48AF-86A6-14EF0FA99F39}" dt="2018-08-23T23:22:51.165" v="3772" actId="26606"/>
          <ac:spMkLst>
            <pc:docMk/>
            <pc:sldMk cId="2224254520" sldId="267"/>
            <ac:spMk id="42" creationId="{46C2E80F-49A6-4372-B103-219D417A55ED}"/>
          </ac:spMkLst>
        </pc:spChg>
        <pc:spChg chg="add del">
          <ac:chgData name="Shailendra Kushwaha" userId="5f3e821e-f25d-47b6-af54-b8cfd554eba7" providerId="ADAL" clId="{49885C8B-0F02-48AF-86A6-14EF0FA99F39}" dt="2018-08-23T23:23:01.124" v="3774" actId="26606"/>
          <ac:spMkLst>
            <pc:docMk/>
            <pc:sldMk cId="2224254520" sldId="267"/>
            <ac:spMk id="45" creationId="{46C2E80F-49A6-4372-B103-219D417A55ED}"/>
          </ac:spMkLst>
        </pc:spChg>
        <pc:spChg chg="add">
          <ac:chgData name="Shailendra Kushwaha" userId="5f3e821e-f25d-47b6-af54-b8cfd554eba7" providerId="ADAL" clId="{49885C8B-0F02-48AF-86A6-14EF0FA99F39}" dt="2018-08-23T23:23:01.155" v="3775" actId="26606"/>
          <ac:spMkLst>
            <pc:docMk/>
            <pc:sldMk cId="2224254520" sldId="267"/>
            <ac:spMk id="48" creationId="{46C2E80F-49A6-4372-B103-219D417A55ED}"/>
          </ac:spMkLst>
        </pc:spChg>
        <pc:grpChg chg="add del">
          <ac:chgData name="Shailendra Kushwaha" userId="5f3e821e-f25d-47b6-af54-b8cfd554eba7" providerId="ADAL" clId="{49885C8B-0F02-48AF-86A6-14EF0FA99F39}" dt="2018-08-23T23:22:27.302" v="3768" actId="26606"/>
          <ac:grpSpMkLst>
            <pc:docMk/>
            <pc:sldMk cId="2224254520" sldId="267"/>
            <ac:grpSpMk id="27" creationId="{B57BDC17-F1B3-455F-BBF1-680AA1F25C06}"/>
          </ac:grpSpMkLst>
        </pc:grpChg>
        <pc:grpChg chg="add del">
          <ac:chgData name="Shailendra Kushwaha" userId="5f3e821e-f25d-47b6-af54-b8cfd554eba7" providerId="ADAL" clId="{49885C8B-0F02-48AF-86A6-14EF0FA99F39}" dt="2018-08-23T23:22:37.772" v="3770" actId="26606"/>
          <ac:grpSpMkLst>
            <pc:docMk/>
            <pc:sldMk cId="2224254520" sldId="267"/>
            <ac:grpSpMk id="35" creationId="{B57BDC17-F1B3-455F-BBF1-680AA1F25C06}"/>
          </ac:grpSpMkLst>
        </pc:grpChg>
        <pc:graphicFrameChg chg="add del">
          <ac:chgData name="Shailendra Kushwaha" userId="5f3e821e-f25d-47b6-af54-b8cfd554eba7" providerId="ADAL" clId="{49885C8B-0F02-48AF-86A6-14EF0FA99F39}" dt="2018-08-23T23:22:04.357" v="3760" actId="26606"/>
          <ac:graphicFrameMkLst>
            <pc:docMk/>
            <pc:sldMk cId="2224254520" sldId="267"/>
            <ac:graphicFrameMk id="5" creationId="{9535752D-F89A-428D-83D9-61ABE2B4AAA9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22:24.267" v="3766" actId="26606"/>
          <ac:graphicFrameMkLst>
            <pc:docMk/>
            <pc:sldMk cId="2224254520" sldId="267"/>
            <ac:graphicFrameMk id="24" creationId="{9535752D-F89A-428D-83D9-61ABE2B4AAA9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22:27.302" v="3768" actId="26606"/>
          <ac:graphicFrameMkLst>
            <pc:docMk/>
            <pc:sldMk cId="2224254520" sldId="267"/>
            <ac:graphicFrameMk id="32" creationId="{BB9BF4BB-71E1-4577-9FB0-0C74C3A58CCC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22:37.772" v="3770" actId="26606"/>
          <ac:graphicFrameMkLst>
            <pc:docMk/>
            <pc:sldMk cId="2224254520" sldId="267"/>
            <ac:graphicFrameMk id="40" creationId="{40FD79F3-02B1-44FC-A826-BEBA666EED3C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22:51.165" v="3772" actId="26606"/>
          <ac:graphicFrameMkLst>
            <pc:docMk/>
            <pc:sldMk cId="2224254520" sldId="267"/>
            <ac:graphicFrameMk id="43" creationId="{F53B32E9-B26C-4F84-BB86-D3CBD569FC53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23:01.124" v="3774" actId="26606"/>
          <ac:graphicFrameMkLst>
            <pc:docMk/>
            <pc:sldMk cId="2224254520" sldId="267"/>
            <ac:graphicFrameMk id="46" creationId="{DE1243BC-A492-4C87-A993-81B93338AA5B}"/>
          </ac:graphicFrameMkLst>
        </pc:graphicFrameChg>
        <pc:graphicFrameChg chg="add">
          <ac:chgData name="Shailendra Kushwaha" userId="5f3e821e-f25d-47b6-af54-b8cfd554eba7" providerId="ADAL" clId="{49885C8B-0F02-48AF-86A6-14EF0FA99F39}" dt="2018-08-23T23:23:01.155" v="3775" actId="26606"/>
          <ac:graphicFrameMkLst>
            <pc:docMk/>
            <pc:sldMk cId="2224254520" sldId="267"/>
            <ac:graphicFrameMk id="49" creationId="{F53B32E9-B26C-4F84-BB86-D3CBD569FC53}"/>
          </ac:graphicFrameMkLst>
        </pc:graphicFrameChg>
        <pc:picChg chg="add del">
          <ac:chgData name="Shailendra Kushwaha" userId="5f3e821e-f25d-47b6-af54-b8cfd554eba7" providerId="ADAL" clId="{49885C8B-0F02-48AF-86A6-14EF0FA99F39}" dt="2018-08-23T23:22:04.357" v="3760" actId="26606"/>
          <ac:picMkLst>
            <pc:docMk/>
            <pc:sldMk cId="2224254520" sldId="267"/>
            <ac:picMk id="12" creationId="{02DD2BC0-6F29-4B4F-8D61-2DCF6D2E8E73}"/>
          </ac:picMkLst>
        </pc:picChg>
        <pc:picChg chg="add del">
          <ac:chgData name="Shailendra Kushwaha" userId="5f3e821e-f25d-47b6-af54-b8cfd554eba7" providerId="ADAL" clId="{49885C8B-0F02-48AF-86A6-14EF0FA99F39}" dt="2018-08-23T23:22:05.666" v="3762" actId="26606"/>
          <ac:picMkLst>
            <pc:docMk/>
            <pc:sldMk cId="2224254520" sldId="267"/>
            <ac:picMk id="15" creationId="{2897127E-6CEF-446C-BE87-93B7C46E49D1}"/>
          </ac:picMkLst>
        </pc:picChg>
        <pc:picChg chg="add del">
          <ac:chgData name="Shailendra Kushwaha" userId="5f3e821e-f25d-47b6-af54-b8cfd554eba7" providerId="ADAL" clId="{49885C8B-0F02-48AF-86A6-14EF0FA99F39}" dt="2018-08-23T23:22:24.267" v="3766" actId="26606"/>
          <ac:picMkLst>
            <pc:docMk/>
            <pc:sldMk cId="2224254520" sldId="267"/>
            <ac:picMk id="23" creationId="{02DD2BC0-6F29-4B4F-8D61-2DCF6D2E8E73}"/>
          </ac:picMkLst>
        </pc:picChg>
        <pc:cxnChg chg="add del">
          <ac:chgData name="Shailendra Kushwaha" userId="5f3e821e-f25d-47b6-af54-b8cfd554eba7" providerId="ADAL" clId="{49885C8B-0F02-48AF-86A6-14EF0FA99F39}" dt="2018-08-23T23:22:08.766" v="3764" actId="26606"/>
          <ac:cxnSpMkLst>
            <pc:docMk/>
            <pc:sldMk cId="2224254520" sldId="267"/>
            <ac:cxnSpMk id="19" creationId="{2D72A2C9-F3CA-4216-8BAD-FA4C970C3C4E}"/>
          </ac:cxnSpMkLst>
        </pc:cxnChg>
      </pc:sldChg>
      <pc:sldChg chg="addSp delSp modSp add mod setBg">
        <pc:chgData name="Shailendra Kushwaha" userId="5f3e821e-f25d-47b6-af54-b8cfd554eba7" providerId="ADAL" clId="{49885C8B-0F02-48AF-86A6-14EF0FA99F39}" dt="2018-08-23T23:35:26.486" v="4292" actId="26606"/>
        <pc:sldMkLst>
          <pc:docMk/>
          <pc:sldMk cId="4025662084" sldId="268"/>
        </pc:sldMkLst>
        <pc:spChg chg="mod">
          <ac:chgData name="Shailendra Kushwaha" userId="5f3e821e-f25d-47b6-af54-b8cfd554eba7" providerId="ADAL" clId="{49885C8B-0F02-48AF-86A6-14EF0FA99F39}" dt="2018-08-23T23:35:26.486" v="4292" actId="26606"/>
          <ac:spMkLst>
            <pc:docMk/>
            <pc:sldMk cId="4025662084" sldId="268"/>
            <ac:spMk id="2" creationId="{3AD094EC-8ACD-4D7A-A5C8-5374D8A229D9}"/>
          </ac:spMkLst>
        </pc:spChg>
        <pc:spChg chg="add del mod">
          <ac:chgData name="Shailendra Kushwaha" userId="5f3e821e-f25d-47b6-af54-b8cfd554eba7" providerId="ADAL" clId="{49885C8B-0F02-48AF-86A6-14EF0FA99F39}" dt="2018-08-23T23:35:26.486" v="4292" actId="26606"/>
          <ac:spMkLst>
            <pc:docMk/>
            <pc:sldMk cId="4025662084" sldId="268"/>
            <ac:spMk id="3" creationId="{9B3B2490-DE59-4F3D-8F34-EFCFBEE7A153}"/>
          </ac:spMkLst>
        </pc:spChg>
        <pc:spChg chg="add del">
          <ac:chgData name="Shailendra Kushwaha" userId="5f3e821e-f25d-47b6-af54-b8cfd554eba7" providerId="ADAL" clId="{49885C8B-0F02-48AF-86A6-14EF0FA99F39}" dt="2018-08-23T23:35:25.114" v="4289" actId="26606"/>
          <ac:spMkLst>
            <pc:docMk/>
            <pc:sldMk cId="4025662084" sldId="268"/>
            <ac:spMk id="8" creationId="{3B854194-185D-494D-905C-7C7CB2E30F6E}"/>
          </ac:spMkLst>
        </pc:spChg>
        <pc:spChg chg="add del">
          <ac:chgData name="Shailendra Kushwaha" userId="5f3e821e-f25d-47b6-af54-b8cfd554eba7" providerId="ADAL" clId="{49885C8B-0F02-48AF-86A6-14EF0FA99F39}" dt="2018-08-23T23:35:20.231" v="4285" actId="26606"/>
          <ac:spMkLst>
            <pc:docMk/>
            <pc:sldMk cId="4025662084" sldId="268"/>
            <ac:spMk id="10" creationId="{42285737-90EE-47DC-AC80-8AE156B11969}"/>
          </ac:spMkLst>
        </pc:spChg>
        <pc:spChg chg="add del">
          <ac:chgData name="Shailendra Kushwaha" userId="5f3e821e-f25d-47b6-af54-b8cfd554eba7" providerId="ADAL" clId="{49885C8B-0F02-48AF-86A6-14EF0FA99F39}" dt="2018-08-23T23:35:21.960" v="4287" actId="26606"/>
          <ac:spMkLst>
            <pc:docMk/>
            <pc:sldMk cId="4025662084" sldId="268"/>
            <ac:spMk id="20" creationId="{42285737-90EE-47DC-AC80-8AE156B11969}"/>
          </ac:spMkLst>
        </pc:spChg>
        <pc:spChg chg="add del">
          <ac:chgData name="Shailendra Kushwaha" userId="5f3e821e-f25d-47b6-af54-b8cfd554eba7" providerId="ADAL" clId="{49885C8B-0F02-48AF-86A6-14EF0FA99F39}" dt="2018-08-23T23:35:25.114" v="4289" actId="26606"/>
          <ac:spMkLst>
            <pc:docMk/>
            <pc:sldMk cId="4025662084" sldId="268"/>
            <ac:spMk id="24" creationId="{B4F5FA0D-0104-4987-8241-EFF7C85B88DE}"/>
          </ac:spMkLst>
        </pc:spChg>
        <pc:spChg chg="add del">
          <ac:chgData name="Shailendra Kushwaha" userId="5f3e821e-f25d-47b6-af54-b8cfd554eba7" providerId="ADAL" clId="{49885C8B-0F02-48AF-86A6-14EF0FA99F39}" dt="2018-08-23T23:35:25.114" v="4289" actId="26606"/>
          <ac:spMkLst>
            <pc:docMk/>
            <pc:sldMk cId="4025662084" sldId="268"/>
            <ac:spMk id="26" creationId="{9B3B2490-DE59-4F3D-8F34-EFCFBEE7A153}"/>
          </ac:spMkLst>
        </pc:spChg>
        <pc:spChg chg="add del">
          <ac:chgData name="Shailendra Kushwaha" userId="5f3e821e-f25d-47b6-af54-b8cfd554eba7" providerId="ADAL" clId="{49885C8B-0F02-48AF-86A6-14EF0FA99F39}" dt="2018-08-23T23:35:26.446" v="4291" actId="26606"/>
          <ac:spMkLst>
            <pc:docMk/>
            <pc:sldMk cId="4025662084" sldId="268"/>
            <ac:spMk id="28" creationId="{8D70B121-56F4-4848-B38B-182089D909FA}"/>
          </ac:spMkLst>
        </pc:spChg>
        <pc:spChg chg="add del">
          <ac:chgData name="Shailendra Kushwaha" userId="5f3e821e-f25d-47b6-af54-b8cfd554eba7" providerId="ADAL" clId="{49885C8B-0F02-48AF-86A6-14EF0FA99F39}" dt="2018-08-23T23:35:26.446" v="4291" actId="26606"/>
          <ac:spMkLst>
            <pc:docMk/>
            <pc:sldMk cId="4025662084" sldId="268"/>
            <ac:spMk id="30" creationId="{9B3B2490-DE59-4F3D-8F34-EFCFBEE7A153}"/>
          </ac:spMkLst>
        </pc:spChg>
        <pc:spChg chg="add">
          <ac:chgData name="Shailendra Kushwaha" userId="5f3e821e-f25d-47b6-af54-b8cfd554eba7" providerId="ADAL" clId="{49885C8B-0F02-48AF-86A6-14EF0FA99F39}" dt="2018-08-23T23:35:26.486" v="4292" actId="26606"/>
          <ac:spMkLst>
            <pc:docMk/>
            <pc:sldMk cId="4025662084" sldId="268"/>
            <ac:spMk id="32" creationId="{46C2E80F-49A6-4372-B103-219D417A55ED}"/>
          </ac:spMkLst>
        </pc:spChg>
        <pc:grpChg chg="add del">
          <ac:chgData name="Shailendra Kushwaha" userId="5f3e821e-f25d-47b6-af54-b8cfd554eba7" providerId="ADAL" clId="{49885C8B-0F02-48AF-86A6-14EF0FA99F39}" dt="2018-08-23T23:35:20.231" v="4285" actId="26606"/>
          <ac:grpSpMkLst>
            <pc:docMk/>
            <pc:sldMk cId="4025662084" sldId="268"/>
            <ac:grpSpMk id="12" creationId="{B57BDC17-F1B3-455F-BBF1-680AA1F25C06}"/>
          </ac:grpSpMkLst>
        </pc:grpChg>
        <pc:grpChg chg="add del">
          <ac:chgData name="Shailendra Kushwaha" userId="5f3e821e-f25d-47b6-af54-b8cfd554eba7" providerId="ADAL" clId="{49885C8B-0F02-48AF-86A6-14EF0FA99F39}" dt="2018-08-23T23:35:21.960" v="4287" actId="26606"/>
          <ac:grpSpMkLst>
            <pc:docMk/>
            <pc:sldMk cId="4025662084" sldId="268"/>
            <ac:grpSpMk id="21" creationId="{B57BDC17-F1B3-455F-BBF1-680AA1F25C06}"/>
          </ac:grpSpMkLst>
        </pc:grpChg>
        <pc:graphicFrameChg chg="add del">
          <ac:chgData name="Shailendra Kushwaha" userId="5f3e821e-f25d-47b6-af54-b8cfd554eba7" providerId="ADAL" clId="{49885C8B-0F02-48AF-86A6-14EF0FA99F39}" dt="2018-08-23T23:35:20.231" v="4285" actId="26606"/>
          <ac:graphicFrameMkLst>
            <pc:docMk/>
            <pc:sldMk cId="4025662084" sldId="268"/>
            <ac:graphicFrameMk id="5" creationId="{C8B88B73-E91A-405A-B63E-919040332D56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35:21.960" v="4287" actId="26606"/>
          <ac:graphicFrameMkLst>
            <pc:docMk/>
            <pc:sldMk cId="4025662084" sldId="268"/>
            <ac:graphicFrameMk id="22" creationId="{CEFBCD65-80AF-4506-A479-6214C2CA6F0C}"/>
          </ac:graphicFrameMkLst>
        </pc:graphicFrameChg>
        <pc:graphicFrameChg chg="add">
          <ac:chgData name="Shailendra Kushwaha" userId="5f3e821e-f25d-47b6-af54-b8cfd554eba7" providerId="ADAL" clId="{49885C8B-0F02-48AF-86A6-14EF0FA99F39}" dt="2018-08-23T23:35:26.486" v="4292" actId="26606"/>
          <ac:graphicFrameMkLst>
            <pc:docMk/>
            <pc:sldMk cId="4025662084" sldId="268"/>
            <ac:graphicFrameMk id="33" creationId="{1104EBC6-2988-498D-B411-D2DFF6147675}"/>
          </ac:graphicFrameMkLst>
        </pc:graphicFrameChg>
        <pc:picChg chg="add del">
          <ac:chgData name="Shailendra Kushwaha" userId="5f3e821e-f25d-47b6-af54-b8cfd554eba7" providerId="ADAL" clId="{49885C8B-0F02-48AF-86A6-14EF0FA99F39}" dt="2018-08-23T23:35:25.114" v="4289" actId="26606"/>
          <ac:picMkLst>
            <pc:docMk/>
            <pc:sldMk cId="4025662084" sldId="268"/>
            <ac:picMk id="25" creationId="{2897127E-6CEF-446C-BE87-93B7C46E49D1}"/>
          </ac:picMkLst>
        </pc:picChg>
        <pc:cxnChg chg="add del">
          <ac:chgData name="Shailendra Kushwaha" userId="5f3e821e-f25d-47b6-af54-b8cfd554eba7" providerId="ADAL" clId="{49885C8B-0F02-48AF-86A6-14EF0FA99F39}" dt="2018-08-23T23:35:26.446" v="4291" actId="26606"/>
          <ac:cxnSpMkLst>
            <pc:docMk/>
            <pc:sldMk cId="4025662084" sldId="268"/>
            <ac:cxnSpMk id="29" creationId="{2D72A2C9-F3CA-4216-8BAD-FA4C970C3C4E}"/>
          </ac:cxnSpMkLst>
        </pc:cxnChg>
      </pc:sldChg>
      <pc:sldChg chg="add del">
        <pc:chgData name="Shailendra Kushwaha" userId="5f3e821e-f25d-47b6-af54-b8cfd554eba7" providerId="ADAL" clId="{49885C8B-0F02-48AF-86A6-14EF0FA99F39}" dt="2018-08-23T23:36:12.406" v="4296" actId="2696"/>
        <pc:sldMkLst>
          <pc:docMk/>
          <pc:sldMk cId="1951461745" sldId="269"/>
        </pc:sldMkLst>
      </pc:sldChg>
      <pc:sldChg chg="addSp delSp modSp add mod setBg">
        <pc:chgData name="Shailendra Kushwaha" userId="5f3e821e-f25d-47b6-af54-b8cfd554eba7" providerId="ADAL" clId="{49885C8B-0F02-48AF-86A6-14EF0FA99F39}" dt="2018-08-23T23:50:18.260" v="4707" actId="26606"/>
        <pc:sldMkLst>
          <pc:docMk/>
          <pc:sldMk cId="1500187446" sldId="270"/>
        </pc:sldMkLst>
        <pc:spChg chg="mod">
          <ac:chgData name="Shailendra Kushwaha" userId="5f3e821e-f25d-47b6-af54-b8cfd554eba7" providerId="ADAL" clId="{49885C8B-0F02-48AF-86A6-14EF0FA99F39}" dt="2018-08-23T23:50:18.260" v="4707" actId="26606"/>
          <ac:spMkLst>
            <pc:docMk/>
            <pc:sldMk cId="1500187446" sldId="270"/>
            <ac:spMk id="2" creationId="{B48804A5-0C57-45A6-B4FD-FE33A24BDEDA}"/>
          </ac:spMkLst>
        </pc:spChg>
        <pc:spChg chg="del mod">
          <ac:chgData name="Shailendra Kushwaha" userId="5f3e821e-f25d-47b6-af54-b8cfd554eba7" providerId="ADAL" clId="{49885C8B-0F02-48AF-86A6-14EF0FA99F39}" dt="2018-08-23T23:50:18.260" v="4707" actId="26606"/>
          <ac:spMkLst>
            <pc:docMk/>
            <pc:sldMk cId="1500187446" sldId="270"/>
            <ac:spMk id="3" creationId="{4FFC0E40-BFBE-4F0B-8226-6057B42E4E62}"/>
          </ac:spMkLst>
        </pc:spChg>
        <pc:spChg chg="add">
          <ac:chgData name="Shailendra Kushwaha" userId="5f3e821e-f25d-47b6-af54-b8cfd554eba7" providerId="ADAL" clId="{49885C8B-0F02-48AF-86A6-14EF0FA99F39}" dt="2018-08-23T23:50:18.260" v="4707" actId="26606"/>
          <ac:spMkLst>
            <pc:docMk/>
            <pc:sldMk cId="1500187446" sldId="270"/>
            <ac:spMk id="10" creationId="{73DE2CFE-42F2-48F0-8706-5264E012B10C}"/>
          </ac:spMkLst>
        </pc:spChg>
        <pc:graphicFrameChg chg="add">
          <ac:chgData name="Shailendra Kushwaha" userId="5f3e821e-f25d-47b6-af54-b8cfd554eba7" providerId="ADAL" clId="{49885C8B-0F02-48AF-86A6-14EF0FA99F39}" dt="2018-08-23T23:50:18.260" v="4707" actId="26606"/>
          <ac:graphicFrameMkLst>
            <pc:docMk/>
            <pc:sldMk cId="1500187446" sldId="270"/>
            <ac:graphicFrameMk id="5" creationId="{F7601EC6-701F-41BE-ACBF-8098ACE02EC5}"/>
          </ac:graphicFrameMkLst>
        </pc:graphicFrameChg>
      </pc:sldChg>
      <pc:sldChg chg="addSp delSp modSp add mod setBg">
        <pc:chgData name="Shailendra Kushwaha" userId="5f3e821e-f25d-47b6-af54-b8cfd554eba7" providerId="ADAL" clId="{49885C8B-0F02-48AF-86A6-14EF0FA99F39}" dt="2018-08-23T23:39:18.218" v="4512" actId="26606"/>
        <pc:sldMkLst>
          <pc:docMk/>
          <pc:sldMk cId="929541494" sldId="271"/>
        </pc:sldMkLst>
        <pc:spChg chg="mod">
          <ac:chgData name="Shailendra Kushwaha" userId="5f3e821e-f25d-47b6-af54-b8cfd554eba7" providerId="ADAL" clId="{49885C8B-0F02-48AF-86A6-14EF0FA99F39}" dt="2018-08-23T23:39:18.218" v="4512" actId="26606"/>
          <ac:spMkLst>
            <pc:docMk/>
            <pc:sldMk cId="929541494" sldId="271"/>
            <ac:spMk id="2" creationId="{959A8B7E-CD52-4543-AF9B-E75181F97133}"/>
          </ac:spMkLst>
        </pc:spChg>
        <pc:spChg chg="add del mod">
          <ac:chgData name="Shailendra Kushwaha" userId="5f3e821e-f25d-47b6-af54-b8cfd554eba7" providerId="ADAL" clId="{49885C8B-0F02-48AF-86A6-14EF0FA99F39}" dt="2018-08-23T23:39:18.218" v="4512" actId="26606"/>
          <ac:spMkLst>
            <pc:docMk/>
            <pc:sldMk cId="929541494" sldId="271"/>
            <ac:spMk id="3" creationId="{FEDB44E6-6A93-4047-AAD5-CB00CB17C828}"/>
          </ac:spMkLst>
        </pc:spChg>
        <pc:spChg chg="add del">
          <ac:chgData name="Shailendra Kushwaha" userId="5f3e821e-f25d-47b6-af54-b8cfd554eba7" providerId="ADAL" clId="{49885C8B-0F02-48AF-86A6-14EF0FA99F39}" dt="2018-08-23T23:38:49.048" v="4507" actId="26606"/>
          <ac:spMkLst>
            <pc:docMk/>
            <pc:sldMk cId="929541494" sldId="271"/>
            <ac:spMk id="10" creationId="{68575C10-8187-4AC4-AD72-C754EAFD2867}"/>
          </ac:spMkLst>
        </pc:spChg>
        <pc:spChg chg="add del">
          <ac:chgData name="Shailendra Kushwaha" userId="5f3e821e-f25d-47b6-af54-b8cfd554eba7" providerId="ADAL" clId="{49885C8B-0F02-48AF-86A6-14EF0FA99F39}" dt="2018-08-23T23:39:10.273" v="4509" actId="26606"/>
          <ac:spMkLst>
            <pc:docMk/>
            <pc:sldMk cId="929541494" sldId="271"/>
            <ac:spMk id="14" creationId="{73DE2CFE-42F2-48F0-8706-5264E012B10C}"/>
          </ac:spMkLst>
        </pc:spChg>
        <pc:spChg chg="add del">
          <ac:chgData name="Shailendra Kushwaha" userId="5f3e821e-f25d-47b6-af54-b8cfd554eba7" providerId="ADAL" clId="{49885C8B-0F02-48AF-86A6-14EF0FA99F39}" dt="2018-08-23T23:39:18.186" v="4511" actId="26606"/>
          <ac:spMkLst>
            <pc:docMk/>
            <pc:sldMk cId="929541494" sldId="271"/>
            <ac:spMk id="17" creationId="{68575C10-8187-4AC4-AD72-C754EAFD2867}"/>
          </ac:spMkLst>
        </pc:spChg>
        <pc:spChg chg="add">
          <ac:chgData name="Shailendra Kushwaha" userId="5f3e821e-f25d-47b6-af54-b8cfd554eba7" providerId="ADAL" clId="{49885C8B-0F02-48AF-86A6-14EF0FA99F39}" dt="2018-08-23T23:39:18.218" v="4512" actId="26606"/>
          <ac:spMkLst>
            <pc:docMk/>
            <pc:sldMk cId="929541494" sldId="271"/>
            <ac:spMk id="21" creationId="{73DE2CFE-42F2-48F0-8706-5264E012B10C}"/>
          </ac:spMkLst>
        </pc:spChg>
        <pc:graphicFrameChg chg="add del">
          <ac:chgData name="Shailendra Kushwaha" userId="5f3e821e-f25d-47b6-af54-b8cfd554eba7" providerId="ADAL" clId="{49885C8B-0F02-48AF-86A6-14EF0FA99F39}" dt="2018-08-23T23:38:49.048" v="4507" actId="26606"/>
          <ac:graphicFrameMkLst>
            <pc:docMk/>
            <pc:sldMk cId="929541494" sldId="271"/>
            <ac:graphicFrameMk id="5" creationId="{221958FC-5654-407B-BD31-FC634EE9C641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39:10.273" v="4509" actId="26606"/>
          <ac:graphicFrameMkLst>
            <pc:docMk/>
            <pc:sldMk cId="929541494" sldId="271"/>
            <ac:graphicFrameMk id="15" creationId="{CF959B3B-7920-4FE0-AD74-B55D562B36A1}"/>
          </ac:graphicFrameMkLst>
        </pc:graphicFrameChg>
        <pc:graphicFrameChg chg="add del">
          <ac:chgData name="Shailendra Kushwaha" userId="5f3e821e-f25d-47b6-af54-b8cfd554eba7" providerId="ADAL" clId="{49885C8B-0F02-48AF-86A6-14EF0FA99F39}" dt="2018-08-23T23:39:18.186" v="4511" actId="26606"/>
          <ac:graphicFrameMkLst>
            <pc:docMk/>
            <pc:sldMk cId="929541494" sldId="271"/>
            <ac:graphicFrameMk id="19" creationId="{221958FC-5654-407B-BD31-FC634EE9C641}"/>
          </ac:graphicFrameMkLst>
        </pc:graphicFrameChg>
        <pc:graphicFrameChg chg="add">
          <ac:chgData name="Shailendra Kushwaha" userId="5f3e821e-f25d-47b6-af54-b8cfd554eba7" providerId="ADAL" clId="{49885C8B-0F02-48AF-86A6-14EF0FA99F39}" dt="2018-08-23T23:39:18.218" v="4512" actId="26606"/>
          <ac:graphicFrameMkLst>
            <pc:docMk/>
            <pc:sldMk cId="929541494" sldId="271"/>
            <ac:graphicFrameMk id="22" creationId="{CF959B3B-7920-4FE0-AD74-B55D562B36A1}"/>
          </ac:graphicFrameMkLst>
        </pc:graphicFrameChg>
        <pc:cxnChg chg="add del">
          <ac:chgData name="Shailendra Kushwaha" userId="5f3e821e-f25d-47b6-af54-b8cfd554eba7" providerId="ADAL" clId="{49885C8B-0F02-48AF-86A6-14EF0FA99F39}" dt="2018-08-23T23:38:49.048" v="4507" actId="26606"/>
          <ac:cxnSpMkLst>
            <pc:docMk/>
            <pc:sldMk cId="929541494" sldId="271"/>
            <ac:cxnSpMk id="12" creationId="{74E776C9-ED67-41B7-B3A3-4DF76EF3ACEE}"/>
          </ac:cxnSpMkLst>
        </pc:cxnChg>
        <pc:cxnChg chg="add del">
          <ac:chgData name="Shailendra Kushwaha" userId="5f3e821e-f25d-47b6-af54-b8cfd554eba7" providerId="ADAL" clId="{49885C8B-0F02-48AF-86A6-14EF0FA99F39}" dt="2018-08-23T23:39:18.186" v="4511" actId="26606"/>
          <ac:cxnSpMkLst>
            <pc:docMk/>
            <pc:sldMk cId="929541494" sldId="271"/>
            <ac:cxnSpMk id="18" creationId="{74E776C9-ED67-41B7-B3A3-4DF76EF3ACEE}"/>
          </ac:cxnSpMkLst>
        </pc:cxnChg>
      </pc:sldChg>
      <pc:sldChg chg="addSp delSp modSp add mod setBg">
        <pc:chgData name="Shailendra Kushwaha" userId="5f3e821e-f25d-47b6-af54-b8cfd554eba7" providerId="ADAL" clId="{49885C8B-0F02-48AF-86A6-14EF0FA99F39}" dt="2018-08-23T23:55:48.339" v="4740" actId="26606"/>
        <pc:sldMkLst>
          <pc:docMk/>
          <pc:sldMk cId="3591577265" sldId="272"/>
        </pc:sldMkLst>
        <pc:spChg chg="mod">
          <ac:chgData name="Shailendra Kushwaha" userId="5f3e821e-f25d-47b6-af54-b8cfd554eba7" providerId="ADAL" clId="{49885C8B-0F02-48AF-86A6-14EF0FA99F39}" dt="2018-08-23T23:55:48.339" v="4740" actId="26606"/>
          <ac:spMkLst>
            <pc:docMk/>
            <pc:sldMk cId="3591577265" sldId="272"/>
            <ac:spMk id="2" creationId="{CC884797-4A2F-4D3A-8F64-701D95F516E5}"/>
          </ac:spMkLst>
        </pc:spChg>
        <pc:spChg chg="del">
          <ac:chgData name="Shailendra Kushwaha" userId="5f3e821e-f25d-47b6-af54-b8cfd554eba7" providerId="ADAL" clId="{49885C8B-0F02-48AF-86A6-14EF0FA99F39}" dt="2018-08-23T23:55:08.342" v="4737" actId="931"/>
          <ac:spMkLst>
            <pc:docMk/>
            <pc:sldMk cId="3591577265" sldId="272"/>
            <ac:spMk id="3" creationId="{89503C57-B646-4A48-A874-A5C4F7342251}"/>
          </ac:spMkLst>
        </pc:spChg>
        <pc:spChg chg="add">
          <ac:chgData name="Shailendra Kushwaha" userId="5f3e821e-f25d-47b6-af54-b8cfd554eba7" providerId="ADAL" clId="{49885C8B-0F02-48AF-86A6-14EF0FA99F39}" dt="2018-08-23T23:55:48.339" v="4740" actId="26606"/>
          <ac:spMkLst>
            <pc:docMk/>
            <pc:sldMk cId="3591577265" sldId="272"/>
            <ac:spMk id="10" creationId="{823AC064-BC96-4F32-8AE1-B2FD38754823}"/>
          </ac:spMkLst>
        </pc:spChg>
        <pc:picChg chg="add mod">
          <ac:chgData name="Shailendra Kushwaha" userId="5f3e821e-f25d-47b6-af54-b8cfd554eba7" providerId="ADAL" clId="{49885C8B-0F02-48AF-86A6-14EF0FA99F39}" dt="2018-08-23T23:55:48.339" v="4740" actId="26606"/>
          <ac:picMkLst>
            <pc:docMk/>
            <pc:sldMk cId="3591577265" sldId="272"/>
            <ac:picMk id="5" creationId="{F07AB696-B51F-47CB-9FEF-5EBD3C32474E}"/>
          </ac:picMkLst>
        </pc:picChg>
        <pc:cxnChg chg="add">
          <ac:chgData name="Shailendra Kushwaha" userId="5f3e821e-f25d-47b6-af54-b8cfd554eba7" providerId="ADAL" clId="{49885C8B-0F02-48AF-86A6-14EF0FA99F39}" dt="2018-08-23T23:55:48.339" v="4740" actId="26606"/>
          <ac:cxnSpMkLst>
            <pc:docMk/>
            <pc:sldMk cId="3591577265" sldId="272"/>
            <ac:cxnSpMk id="12" creationId="{7E7C77BC-7138-40B1-A15B-20F57A494629}"/>
          </ac:cxnSpMkLst>
        </pc:cxnChg>
      </pc:sldChg>
      <pc:sldChg chg="addSp delSp modSp add mod setBg">
        <pc:chgData name="Shailendra Kushwaha" userId="5f3e821e-f25d-47b6-af54-b8cfd554eba7" providerId="ADAL" clId="{49885C8B-0F02-48AF-86A6-14EF0FA99F39}" dt="2018-08-23T23:56:50.398" v="4781" actId="26606"/>
        <pc:sldMkLst>
          <pc:docMk/>
          <pc:sldMk cId="1701850408" sldId="273"/>
        </pc:sldMkLst>
        <pc:spChg chg="mod">
          <ac:chgData name="Shailendra Kushwaha" userId="5f3e821e-f25d-47b6-af54-b8cfd554eba7" providerId="ADAL" clId="{49885C8B-0F02-48AF-86A6-14EF0FA99F39}" dt="2018-08-23T23:56:50.398" v="4781" actId="26606"/>
          <ac:spMkLst>
            <pc:docMk/>
            <pc:sldMk cId="1701850408" sldId="273"/>
            <ac:spMk id="2" creationId="{D6FFFD52-58E7-4FBC-B72A-41A6EBEF4045}"/>
          </ac:spMkLst>
        </pc:spChg>
        <pc:spChg chg="del">
          <ac:chgData name="Shailendra Kushwaha" userId="5f3e821e-f25d-47b6-af54-b8cfd554eba7" providerId="ADAL" clId="{49885C8B-0F02-48AF-86A6-14EF0FA99F39}" dt="2018-08-23T23:56:45.765" v="4778" actId="931"/>
          <ac:spMkLst>
            <pc:docMk/>
            <pc:sldMk cId="1701850408" sldId="273"/>
            <ac:spMk id="3" creationId="{45510318-4066-42EC-8CB6-71A987B3B0C4}"/>
          </ac:spMkLst>
        </pc:spChg>
        <pc:spChg chg="add">
          <ac:chgData name="Shailendra Kushwaha" userId="5f3e821e-f25d-47b6-af54-b8cfd554eba7" providerId="ADAL" clId="{49885C8B-0F02-48AF-86A6-14EF0FA99F39}" dt="2018-08-23T23:56:50.398" v="4781" actId="26606"/>
          <ac:spMkLst>
            <pc:docMk/>
            <pc:sldMk cId="1701850408" sldId="273"/>
            <ac:spMk id="10" creationId="{823AC064-BC96-4F32-8AE1-B2FD38754823}"/>
          </ac:spMkLst>
        </pc:spChg>
        <pc:picChg chg="add mod">
          <ac:chgData name="Shailendra Kushwaha" userId="5f3e821e-f25d-47b6-af54-b8cfd554eba7" providerId="ADAL" clId="{49885C8B-0F02-48AF-86A6-14EF0FA99F39}" dt="2018-08-23T23:56:50.398" v="4781" actId="26606"/>
          <ac:picMkLst>
            <pc:docMk/>
            <pc:sldMk cId="1701850408" sldId="273"/>
            <ac:picMk id="5" creationId="{6019895A-45D0-40B1-BC81-0DCBA1F34A88}"/>
          </ac:picMkLst>
        </pc:picChg>
        <pc:cxnChg chg="add">
          <ac:chgData name="Shailendra Kushwaha" userId="5f3e821e-f25d-47b6-af54-b8cfd554eba7" providerId="ADAL" clId="{49885C8B-0F02-48AF-86A6-14EF0FA99F39}" dt="2018-08-23T23:56:50.398" v="4781" actId="26606"/>
          <ac:cxnSpMkLst>
            <pc:docMk/>
            <pc:sldMk cId="1701850408" sldId="273"/>
            <ac:cxnSpMk id="12" creationId="{7E7C77BC-7138-40B1-A15B-20F57A494629}"/>
          </ac:cxnSpMkLst>
        </pc:cxnChg>
      </pc:sldChg>
      <pc:sldChg chg="addSp delSp modSp add mod setBg">
        <pc:chgData name="Shailendra Kushwaha" userId="5f3e821e-f25d-47b6-af54-b8cfd554eba7" providerId="ADAL" clId="{49885C8B-0F02-48AF-86A6-14EF0FA99F39}" dt="2018-08-23T23:57:49.436" v="4807" actId="26606"/>
        <pc:sldMkLst>
          <pc:docMk/>
          <pc:sldMk cId="1911264968" sldId="274"/>
        </pc:sldMkLst>
        <pc:spChg chg="mod">
          <ac:chgData name="Shailendra Kushwaha" userId="5f3e821e-f25d-47b6-af54-b8cfd554eba7" providerId="ADAL" clId="{49885C8B-0F02-48AF-86A6-14EF0FA99F39}" dt="2018-08-23T23:57:49.436" v="4807" actId="26606"/>
          <ac:spMkLst>
            <pc:docMk/>
            <pc:sldMk cId="1911264968" sldId="274"/>
            <ac:spMk id="2" creationId="{853A2A50-DF20-446E-AD0C-6B4469394008}"/>
          </ac:spMkLst>
        </pc:spChg>
        <pc:spChg chg="del">
          <ac:chgData name="Shailendra Kushwaha" userId="5f3e821e-f25d-47b6-af54-b8cfd554eba7" providerId="ADAL" clId="{49885C8B-0F02-48AF-86A6-14EF0FA99F39}" dt="2018-08-23T23:57:44.448" v="4804" actId="931"/>
          <ac:spMkLst>
            <pc:docMk/>
            <pc:sldMk cId="1911264968" sldId="274"/>
            <ac:spMk id="3" creationId="{D0A54A28-DB59-4A02-B5E3-B888AABD2780}"/>
          </ac:spMkLst>
        </pc:spChg>
        <pc:spChg chg="add">
          <ac:chgData name="Shailendra Kushwaha" userId="5f3e821e-f25d-47b6-af54-b8cfd554eba7" providerId="ADAL" clId="{49885C8B-0F02-48AF-86A6-14EF0FA99F39}" dt="2018-08-23T23:57:49.436" v="4807" actId="26606"/>
          <ac:spMkLst>
            <pc:docMk/>
            <pc:sldMk cId="1911264968" sldId="274"/>
            <ac:spMk id="10" creationId="{823AC064-BC96-4F32-8AE1-B2FD38754823}"/>
          </ac:spMkLst>
        </pc:spChg>
        <pc:picChg chg="add mod">
          <ac:chgData name="Shailendra Kushwaha" userId="5f3e821e-f25d-47b6-af54-b8cfd554eba7" providerId="ADAL" clId="{49885C8B-0F02-48AF-86A6-14EF0FA99F39}" dt="2018-08-23T23:57:49.436" v="4807" actId="26606"/>
          <ac:picMkLst>
            <pc:docMk/>
            <pc:sldMk cId="1911264968" sldId="274"/>
            <ac:picMk id="5" creationId="{FBBF374F-13A5-46B8-BF33-0F4ADA369D6F}"/>
          </ac:picMkLst>
        </pc:picChg>
        <pc:cxnChg chg="add">
          <ac:chgData name="Shailendra Kushwaha" userId="5f3e821e-f25d-47b6-af54-b8cfd554eba7" providerId="ADAL" clId="{49885C8B-0F02-48AF-86A6-14EF0FA99F39}" dt="2018-08-23T23:57:49.436" v="4807" actId="26606"/>
          <ac:cxnSpMkLst>
            <pc:docMk/>
            <pc:sldMk cId="1911264968" sldId="274"/>
            <ac:cxnSpMk id="12" creationId="{7E7C77BC-7138-40B1-A15B-20F57A494629}"/>
          </ac:cxnSpMkLst>
        </pc:cxnChg>
      </pc:sldChg>
    </pc:docChg>
  </pc:docChgLst>
  <pc:docChgLst>
    <pc:chgData name="Guest User" userId="S::urn:spo:anon#dcc2452c19f8cb4e88f40831791a4efa535f24661140b5752160ac637def9ed5::" providerId="AD" clId="Web-{35CE7CA8-2F64-BEBA-B2AB-7565E16B7841}"/>
    <pc:docChg chg="addSld modSld">
      <pc:chgData name="Guest User" userId="S::urn:spo:anon#dcc2452c19f8cb4e88f40831791a4efa535f24661140b5752160ac637def9ed5::" providerId="AD" clId="Web-{35CE7CA8-2F64-BEBA-B2AB-7565E16B7841}" dt="2018-08-28T05:58:08.756" v="59" actId="20577"/>
      <pc:docMkLst>
        <pc:docMk/>
      </pc:docMkLst>
      <pc:sldChg chg="addSp delSp modSp">
        <pc:chgData name="Guest User" userId="S::urn:spo:anon#dcc2452c19f8cb4e88f40831791a4efa535f24661140b5752160ac637def9ed5::" providerId="AD" clId="Web-{35CE7CA8-2F64-BEBA-B2AB-7565E16B7841}" dt="2018-08-28T05:51:31.085" v="5" actId="20577"/>
        <pc:sldMkLst>
          <pc:docMk/>
          <pc:sldMk cId="1899199968" sldId="261"/>
        </pc:sldMkLst>
        <pc:spChg chg="add del">
          <ac:chgData name="Guest User" userId="S::urn:spo:anon#dcc2452c19f8cb4e88f40831791a4efa535f24661140b5752160ac637def9ed5::" providerId="AD" clId="Web-{35CE7CA8-2F64-BEBA-B2AB-7565E16B7841}" dt="2018-08-28T05:51:31.085" v="5" actId="20577"/>
          <ac:spMkLst>
            <pc:docMk/>
            <pc:sldMk cId="1899199968" sldId="261"/>
            <ac:spMk id="2" creationId="{ED49D453-2F81-4050-8709-FC04B4FB09B5}"/>
          </ac:spMkLst>
        </pc:spChg>
        <pc:spChg chg="mod">
          <ac:chgData name="Guest User" userId="S::urn:spo:anon#dcc2452c19f8cb4e88f40831791a4efa535f24661140b5752160ac637def9ed5::" providerId="AD" clId="Web-{35CE7CA8-2F64-BEBA-B2AB-7565E16B7841}" dt="2018-08-28T05:51:11.835" v="3" actId="20577"/>
          <ac:spMkLst>
            <pc:docMk/>
            <pc:sldMk cId="1899199968" sldId="261"/>
            <ac:spMk id="5" creationId="{981C843A-D006-4999-B8FF-C506CCB535BE}"/>
          </ac:spMkLst>
        </pc:spChg>
      </pc:sldChg>
      <pc:sldChg chg="modSp add replId">
        <pc:chgData name="Guest User" userId="S::urn:spo:anon#dcc2452c19f8cb4e88f40831791a4efa535f24661140b5752160ac637def9ed5::" providerId="AD" clId="Web-{35CE7CA8-2F64-BEBA-B2AB-7565E16B7841}" dt="2018-08-28T05:58:07.241" v="57" actId="20577"/>
        <pc:sldMkLst>
          <pc:docMk/>
          <pc:sldMk cId="2453973208" sldId="278"/>
        </pc:sldMkLst>
        <pc:spChg chg="mod">
          <ac:chgData name="Guest User" userId="S::urn:spo:anon#dcc2452c19f8cb4e88f40831791a4efa535f24661140b5752160ac637def9ed5::" providerId="AD" clId="Web-{35CE7CA8-2F64-BEBA-B2AB-7565E16B7841}" dt="2018-08-28T05:58:07.241" v="57" actId="20577"/>
          <ac:spMkLst>
            <pc:docMk/>
            <pc:sldMk cId="2453973208" sldId="278"/>
            <ac:spMk id="2" creationId="{8491DA11-08AD-44D7-9AEE-F7C6C3594444}"/>
          </ac:spMkLst>
        </pc:spChg>
      </pc:sldChg>
    </pc:docChg>
  </pc:docChgLst>
  <pc:docChgLst>
    <pc:chgData name="Shailendra Kushwaha" userId="5f3e821e-f25d-47b6-af54-b8cfd554eba7" providerId="ADAL" clId="{21C9CA23-9DEF-4DE7-A268-A09901FEFA76}"/>
    <pc:docChg chg="undo custSel mod addSld delSld modSld sldOrd">
      <pc:chgData name="Shailendra Kushwaha" userId="5f3e821e-f25d-47b6-af54-b8cfd554eba7" providerId="ADAL" clId="{21C9CA23-9DEF-4DE7-A268-A09901FEFA76}" dt="2018-08-28T08:20:23.860" v="3937" actId="20577"/>
      <pc:docMkLst>
        <pc:docMk/>
      </pc:docMkLst>
      <pc:sldChg chg="del">
        <pc:chgData name="Shailendra Kushwaha" userId="5f3e821e-f25d-47b6-af54-b8cfd554eba7" providerId="ADAL" clId="{21C9CA23-9DEF-4DE7-A268-A09901FEFA76}" dt="2018-08-28T07:12:27.460" v="3236" actId="2696"/>
        <pc:sldMkLst>
          <pc:docMk/>
          <pc:sldMk cId="608034628" sldId="257"/>
        </pc:sldMkLst>
      </pc:sldChg>
      <pc:sldChg chg="del">
        <pc:chgData name="Shailendra Kushwaha" userId="5f3e821e-f25d-47b6-af54-b8cfd554eba7" providerId="ADAL" clId="{21C9CA23-9DEF-4DE7-A268-A09901FEFA76}" dt="2018-08-28T07:00:43.674" v="2958" actId="2696"/>
        <pc:sldMkLst>
          <pc:docMk/>
          <pc:sldMk cId="581256671" sldId="258"/>
        </pc:sldMkLst>
      </pc:sldChg>
      <pc:sldChg chg="ord">
        <pc:chgData name="Shailendra Kushwaha" userId="5f3e821e-f25d-47b6-af54-b8cfd554eba7" providerId="ADAL" clId="{21C9CA23-9DEF-4DE7-A268-A09901FEFA76}" dt="2018-08-28T07:11:27.737" v="3235"/>
        <pc:sldMkLst>
          <pc:docMk/>
          <pc:sldMk cId="2063132096" sldId="262"/>
        </pc:sldMkLst>
      </pc:sldChg>
      <pc:sldChg chg="addSp delSp modSp add mod setBg">
        <pc:chgData name="Shailendra Kushwaha" userId="5f3e821e-f25d-47b6-af54-b8cfd554eba7" providerId="ADAL" clId="{21C9CA23-9DEF-4DE7-A268-A09901FEFA76}" dt="2018-08-28T06:09:55.045" v="477" actId="26606"/>
        <pc:sldMkLst>
          <pc:docMk/>
          <pc:sldMk cId="307542630" sldId="279"/>
        </pc:sldMkLst>
        <pc:spChg chg="mod">
          <ac:chgData name="Shailendra Kushwaha" userId="5f3e821e-f25d-47b6-af54-b8cfd554eba7" providerId="ADAL" clId="{21C9CA23-9DEF-4DE7-A268-A09901FEFA76}" dt="2018-08-28T06:09:55.045" v="477" actId="26606"/>
          <ac:spMkLst>
            <pc:docMk/>
            <pc:sldMk cId="307542630" sldId="279"/>
            <ac:spMk id="2" creationId="{2200B8AE-39D5-4B19-991C-BEFDEC0745EB}"/>
          </ac:spMkLst>
        </pc:spChg>
        <pc:spChg chg="del mod">
          <ac:chgData name="Shailendra Kushwaha" userId="5f3e821e-f25d-47b6-af54-b8cfd554eba7" providerId="ADAL" clId="{21C9CA23-9DEF-4DE7-A268-A09901FEFA76}" dt="2018-08-28T06:09:55.045" v="477" actId="26606"/>
          <ac:spMkLst>
            <pc:docMk/>
            <pc:sldMk cId="307542630" sldId="279"/>
            <ac:spMk id="3" creationId="{B633459F-81BC-42E5-B2BD-52250DC68E55}"/>
          </ac:spMkLst>
        </pc:spChg>
        <pc:spChg chg="add">
          <ac:chgData name="Shailendra Kushwaha" userId="5f3e821e-f25d-47b6-af54-b8cfd554eba7" providerId="ADAL" clId="{21C9CA23-9DEF-4DE7-A268-A09901FEFA76}" dt="2018-08-28T06:09:55.045" v="477" actId="26606"/>
          <ac:spMkLst>
            <pc:docMk/>
            <pc:sldMk cId="307542630" sldId="279"/>
            <ac:spMk id="10" creationId="{BE95D989-81FA-4BAD-9AD5-E46CEDA91B36}"/>
          </ac:spMkLst>
        </pc:spChg>
        <pc:spChg chg="add">
          <ac:chgData name="Shailendra Kushwaha" userId="5f3e821e-f25d-47b6-af54-b8cfd554eba7" providerId="ADAL" clId="{21C9CA23-9DEF-4DE7-A268-A09901FEFA76}" dt="2018-08-28T06:09:55.045" v="477" actId="26606"/>
          <ac:spMkLst>
            <pc:docMk/>
            <pc:sldMk cId="307542630" sldId="279"/>
            <ac:spMk id="12" creationId="{156189E5-8A3E-4CFD-B71B-CCD0F8495E56}"/>
          </ac:spMkLst>
        </pc:spChg>
        <pc:graphicFrameChg chg="add">
          <ac:chgData name="Shailendra Kushwaha" userId="5f3e821e-f25d-47b6-af54-b8cfd554eba7" providerId="ADAL" clId="{21C9CA23-9DEF-4DE7-A268-A09901FEFA76}" dt="2018-08-28T06:09:55.045" v="477" actId="26606"/>
          <ac:graphicFrameMkLst>
            <pc:docMk/>
            <pc:sldMk cId="307542630" sldId="279"/>
            <ac:graphicFrameMk id="5" creationId="{293FE136-F30C-4434-8BF1-0D6A643AF59B}"/>
          </ac:graphicFrameMkLst>
        </pc:graphicFrameChg>
      </pc:sldChg>
      <pc:sldChg chg="addSp delSp modSp add mod setBg">
        <pc:chgData name="Shailendra Kushwaha" userId="5f3e821e-f25d-47b6-af54-b8cfd554eba7" providerId="ADAL" clId="{21C9CA23-9DEF-4DE7-A268-A09901FEFA76}" dt="2018-08-28T06:19:53.353" v="1079" actId="26606"/>
        <pc:sldMkLst>
          <pc:docMk/>
          <pc:sldMk cId="1749241452" sldId="281"/>
        </pc:sldMkLst>
        <pc:spChg chg="mod">
          <ac:chgData name="Shailendra Kushwaha" userId="5f3e821e-f25d-47b6-af54-b8cfd554eba7" providerId="ADAL" clId="{21C9CA23-9DEF-4DE7-A268-A09901FEFA76}" dt="2018-08-28T06:19:53.353" v="1079" actId="26606"/>
          <ac:spMkLst>
            <pc:docMk/>
            <pc:sldMk cId="1749241452" sldId="281"/>
            <ac:spMk id="2" creationId="{5C1E1202-7243-468E-A280-8A5FB0C22718}"/>
          </ac:spMkLst>
        </pc:spChg>
        <pc:spChg chg="del mod">
          <ac:chgData name="Shailendra Kushwaha" userId="5f3e821e-f25d-47b6-af54-b8cfd554eba7" providerId="ADAL" clId="{21C9CA23-9DEF-4DE7-A268-A09901FEFA76}" dt="2018-08-28T06:19:53.353" v="1079" actId="26606"/>
          <ac:spMkLst>
            <pc:docMk/>
            <pc:sldMk cId="1749241452" sldId="281"/>
            <ac:spMk id="3" creationId="{0C8421CC-51D4-42ED-9EBE-0B0854AAD979}"/>
          </ac:spMkLst>
        </pc:spChg>
        <pc:spChg chg="add">
          <ac:chgData name="Shailendra Kushwaha" userId="5f3e821e-f25d-47b6-af54-b8cfd554eba7" providerId="ADAL" clId="{21C9CA23-9DEF-4DE7-A268-A09901FEFA76}" dt="2018-08-28T06:19:53.353" v="1079" actId="26606"/>
          <ac:spMkLst>
            <pc:docMk/>
            <pc:sldMk cId="1749241452" sldId="281"/>
            <ac:spMk id="10" creationId="{BE95D989-81FA-4BAD-9AD5-E46CEDA91B36}"/>
          </ac:spMkLst>
        </pc:spChg>
        <pc:spChg chg="add">
          <ac:chgData name="Shailendra Kushwaha" userId="5f3e821e-f25d-47b6-af54-b8cfd554eba7" providerId="ADAL" clId="{21C9CA23-9DEF-4DE7-A268-A09901FEFA76}" dt="2018-08-28T06:19:53.353" v="1079" actId="26606"/>
          <ac:spMkLst>
            <pc:docMk/>
            <pc:sldMk cId="1749241452" sldId="281"/>
            <ac:spMk id="12" creationId="{156189E5-8A3E-4CFD-B71B-CCD0F8495E56}"/>
          </ac:spMkLst>
        </pc:spChg>
        <pc:graphicFrameChg chg="add">
          <ac:chgData name="Shailendra Kushwaha" userId="5f3e821e-f25d-47b6-af54-b8cfd554eba7" providerId="ADAL" clId="{21C9CA23-9DEF-4DE7-A268-A09901FEFA76}" dt="2018-08-28T06:19:53.353" v="1079" actId="26606"/>
          <ac:graphicFrameMkLst>
            <pc:docMk/>
            <pc:sldMk cId="1749241452" sldId="281"/>
            <ac:graphicFrameMk id="5" creationId="{363D94FE-A09A-4903-AC6F-C08504EE5EAC}"/>
          </ac:graphicFrameMkLst>
        </pc:graphicFrameChg>
      </pc:sldChg>
      <pc:sldChg chg="addSp delSp modSp add mod setBg">
        <pc:chgData name="Shailendra Kushwaha" userId="5f3e821e-f25d-47b6-af54-b8cfd554eba7" providerId="ADAL" clId="{21C9CA23-9DEF-4DE7-A268-A09901FEFA76}" dt="2018-08-28T06:19:42.878" v="1078" actId="26606"/>
        <pc:sldMkLst>
          <pc:docMk/>
          <pc:sldMk cId="131930298" sldId="282"/>
        </pc:sldMkLst>
        <pc:spChg chg="mod">
          <ac:chgData name="Shailendra Kushwaha" userId="5f3e821e-f25d-47b6-af54-b8cfd554eba7" providerId="ADAL" clId="{21C9CA23-9DEF-4DE7-A268-A09901FEFA76}" dt="2018-08-28T06:19:02.977" v="1075" actId="26606"/>
          <ac:spMkLst>
            <pc:docMk/>
            <pc:sldMk cId="131930298" sldId="282"/>
            <ac:spMk id="2" creationId="{0BD89A38-A470-457A-A2C6-6DED355829CB}"/>
          </ac:spMkLst>
        </pc:spChg>
        <pc:spChg chg="add del mod">
          <ac:chgData name="Shailendra Kushwaha" userId="5f3e821e-f25d-47b6-af54-b8cfd554eba7" providerId="ADAL" clId="{21C9CA23-9DEF-4DE7-A268-A09901FEFA76}" dt="2018-08-28T06:19:02.977" v="1075" actId="26606"/>
          <ac:spMkLst>
            <pc:docMk/>
            <pc:sldMk cId="131930298" sldId="282"/>
            <ac:spMk id="3" creationId="{815565C1-C365-48FB-9E2B-C2C12B1AD652}"/>
          </ac:spMkLst>
        </pc:spChg>
        <pc:spChg chg="add del">
          <ac:chgData name="Shailendra Kushwaha" userId="5f3e821e-f25d-47b6-af54-b8cfd554eba7" providerId="ADAL" clId="{21C9CA23-9DEF-4DE7-A268-A09901FEFA76}" dt="2018-08-28T06:19:00.878" v="1072" actId="26606"/>
          <ac:spMkLst>
            <pc:docMk/>
            <pc:sldMk cId="131930298" sldId="282"/>
            <ac:spMk id="10" creationId="{0D614406-135F-4875-9C87-53822CB19ABB}"/>
          </ac:spMkLst>
        </pc:spChg>
        <pc:spChg chg="add del">
          <ac:chgData name="Shailendra Kushwaha" userId="5f3e821e-f25d-47b6-af54-b8cfd554eba7" providerId="ADAL" clId="{21C9CA23-9DEF-4DE7-A268-A09901FEFA76}" dt="2018-08-28T06:19:02.944" v="1074" actId="26606"/>
          <ac:spMkLst>
            <pc:docMk/>
            <pc:sldMk cId="131930298" sldId="282"/>
            <ac:spMk id="14" creationId="{4351DFE5-F63D-4BE0-BDA9-E3EB88F01AA5}"/>
          </ac:spMkLst>
        </pc:spChg>
        <pc:spChg chg="add del">
          <ac:chgData name="Shailendra Kushwaha" userId="5f3e821e-f25d-47b6-af54-b8cfd554eba7" providerId="ADAL" clId="{21C9CA23-9DEF-4DE7-A268-A09901FEFA76}" dt="2018-08-28T06:19:42.878" v="1078" actId="26606"/>
          <ac:spMkLst>
            <pc:docMk/>
            <pc:sldMk cId="131930298" sldId="282"/>
            <ac:spMk id="18" creationId="{BE95D989-81FA-4BAD-9AD5-E46CEDA91B36}"/>
          </ac:spMkLst>
        </pc:spChg>
        <pc:spChg chg="add del">
          <ac:chgData name="Shailendra Kushwaha" userId="5f3e821e-f25d-47b6-af54-b8cfd554eba7" providerId="ADAL" clId="{21C9CA23-9DEF-4DE7-A268-A09901FEFA76}" dt="2018-08-28T06:19:42.878" v="1078" actId="26606"/>
          <ac:spMkLst>
            <pc:docMk/>
            <pc:sldMk cId="131930298" sldId="282"/>
            <ac:spMk id="19" creationId="{156189E5-8A3E-4CFD-B71B-CCD0F8495E56}"/>
          </ac:spMkLst>
        </pc:spChg>
        <pc:spChg chg="add">
          <ac:chgData name="Shailendra Kushwaha" userId="5f3e821e-f25d-47b6-af54-b8cfd554eba7" providerId="ADAL" clId="{21C9CA23-9DEF-4DE7-A268-A09901FEFA76}" dt="2018-08-28T06:19:42.878" v="1078" actId="26606"/>
          <ac:spMkLst>
            <pc:docMk/>
            <pc:sldMk cId="131930298" sldId="282"/>
            <ac:spMk id="25" creationId="{BE95D989-81FA-4BAD-9AD5-E46CEDA91B36}"/>
          </ac:spMkLst>
        </pc:spChg>
        <pc:spChg chg="add">
          <ac:chgData name="Shailendra Kushwaha" userId="5f3e821e-f25d-47b6-af54-b8cfd554eba7" providerId="ADAL" clId="{21C9CA23-9DEF-4DE7-A268-A09901FEFA76}" dt="2018-08-28T06:19:42.878" v="1078" actId="26606"/>
          <ac:spMkLst>
            <pc:docMk/>
            <pc:sldMk cId="131930298" sldId="282"/>
            <ac:spMk id="27" creationId="{156189E5-8A3E-4CFD-B71B-CCD0F8495E56}"/>
          </ac:spMkLst>
        </pc:spChg>
        <pc:graphicFrameChg chg="add del">
          <ac:chgData name="Shailendra Kushwaha" userId="5f3e821e-f25d-47b6-af54-b8cfd554eba7" providerId="ADAL" clId="{21C9CA23-9DEF-4DE7-A268-A09901FEFA76}" dt="2018-08-28T06:19:00.878" v="1072" actId="26606"/>
          <ac:graphicFrameMkLst>
            <pc:docMk/>
            <pc:sldMk cId="131930298" sldId="282"/>
            <ac:graphicFrameMk id="5" creationId="{33178D56-8EB0-4D38-B386-C3D63781E62F}"/>
          </ac:graphicFrameMkLst>
        </pc:graphicFrameChg>
        <pc:graphicFrameChg chg="add del">
          <ac:chgData name="Shailendra Kushwaha" userId="5f3e821e-f25d-47b6-af54-b8cfd554eba7" providerId="ADAL" clId="{21C9CA23-9DEF-4DE7-A268-A09901FEFA76}" dt="2018-08-28T06:19:02.944" v="1074" actId="26606"/>
          <ac:graphicFrameMkLst>
            <pc:docMk/>
            <pc:sldMk cId="131930298" sldId="282"/>
            <ac:graphicFrameMk id="16" creationId="{C86D2B47-B682-414C-B8C5-E31E411F1C4A}"/>
          </ac:graphicFrameMkLst>
        </pc:graphicFrameChg>
        <pc:graphicFrameChg chg="add mod modGraphic">
          <ac:chgData name="Shailendra Kushwaha" userId="5f3e821e-f25d-47b6-af54-b8cfd554eba7" providerId="ADAL" clId="{21C9CA23-9DEF-4DE7-A268-A09901FEFA76}" dt="2018-08-28T06:19:42.878" v="1078" actId="26606"/>
          <ac:graphicFrameMkLst>
            <pc:docMk/>
            <pc:sldMk cId="131930298" sldId="282"/>
            <ac:graphicFrameMk id="20" creationId="{E63982AD-DD66-4241-8D6E-D363221E1D95}"/>
          </ac:graphicFrameMkLst>
        </pc:graphicFrameChg>
        <pc:picChg chg="add del">
          <ac:chgData name="Shailendra Kushwaha" userId="5f3e821e-f25d-47b6-af54-b8cfd554eba7" providerId="ADAL" clId="{21C9CA23-9DEF-4DE7-A268-A09901FEFA76}" dt="2018-08-28T06:19:02.944" v="1074" actId="26606"/>
          <ac:picMkLst>
            <pc:docMk/>
            <pc:sldMk cId="131930298" sldId="282"/>
            <ac:picMk id="15" creationId="{02DD2BC0-6F29-4B4F-8D61-2DCF6D2E8E73}"/>
          </ac:picMkLst>
        </pc:picChg>
        <pc:cxnChg chg="add del">
          <ac:chgData name="Shailendra Kushwaha" userId="5f3e821e-f25d-47b6-af54-b8cfd554eba7" providerId="ADAL" clId="{21C9CA23-9DEF-4DE7-A268-A09901FEFA76}" dt="2018-08-28T06:19:00.878" v="1072" actId="26606"/>
          <ac:cxnSpMkLst>
            <pc:docMk/>
            <pc:sldMk cId="131930298" sldId="282"/>
            <ac:cxnSpMk id="12" creationId="{C6C21149-7D17-44C2-AFB6-4D931DC55FB1}"/>
          </ac:cxnSpMkLst>
        </pc:cxnChg>
      </pc:sldChg>
      <pc:sldChg chg="addSp delSp modSp add mod setBg setClrOvrMap">
        <pc:chgData name="Shailendra Kushwaha" userId="5f3e821e-f25d-47b6-af54-b8cfd554eba7" providerId="ADAL" clId="{21C9CA23-9DEF-4DE7-A268-A09901FEFA76}" dt="2018-08-28T06:27:53.931" v="1448" actId="26606"/>
        <pc:sldMkLst>
          <pc:docMk/>
          <pc:sldMk cId="1132500879" sldId="283"/>
        </pc:sldMkLst>
        <pc:spChg chg="mod">
          <ac:chgData name="Shailendra Kushwaha" userId="5f3e821e-f25d-47b6-af54-b8cfd554eba7" providerId="ADAL" clId="{21C9CA23-9DEF-4DE7-A268-A09901FEFA76}" dt="2018-08-28T06:27:53.931" v="1448" actId="26606"/>
          <ac:spMkLst>
            <pc:docMk/>
            <pc:sldMk cId="1132500879" sldId="283"/>
            <ac:spMk id="2" creationId="{17C02217-F912-43B0-B3AC-D87BF093138A}"/>
          </ac:spMkLst>
        </pc:spChg>
        <pc:spChg chg="del mod">
          <ac:chgData name="Shailendra Kushwaha" userId="5f3e821e-f25d-47b6-af54-b8cfd554eba7" providerId="ADAL" clId="{21C9CA23-9DEF-4DE7-A268-A09901FEFA76}" dt="2018-08-28T06:27:53.931" v="1448" actId="26606"/>
          <ac:spMkLst>
            <pc:docMk/>
            <pc:sldMk cId="1132500879" sldId="283"/>
            <ac:spMk id="3" creationId="{58084BE1-E1CD-47F5-8ABB-626E14B9244B}"/>
          </ac:spMkLst>
        </pc:spChg>
        <pc:spChg chg="add">
          <ac:chgData name="Shailendra Kushwaha" userId="5f3e821e-f25d-47b6-af54-b8cfd554eba7" providerId="ADAL" clId="{21C9CA23-9DEF-4DE7-A268-A09901FEFA76}" dt="2018-08-28T06:27:53.931" v="1448" actId="26606"/>
          <ac:spMkLst>
            <pc:docMk/>
            <pc:sldMk cId="1132500879" sldId="283"/>
            <ac:spMk id="10" creationId="{3B0DF90E-6BAD-4E82-8FDF-717C9A357378}"/>
          </ac:spMkLst>
        </pc:spChg>
        <pc:spChg chg="add">
          <ac:chgData name="Shailendra Kushwaha" userId="5f3e821e-f25d-47b6-af54-b8cfd554eba7" providerId="ADAL" clId="{21C9CA23-9DEF-4DE7-A268-A09901FEFA76}" dt="2018-08-28T06:27:53.931" v="1448" actId="26606"/>
          <ac:spMkLst>
            <pc:docMk/>
            <pc:sldMk cId="1132500879" sldId="283"/>
            <ac:spMk id="12" creationId="{13DCC859-0434-4BB8-B6C5-09C88AE698FB}"/>
          </ac:spMkLst>
        </pc:spChg>
        <pc:spChg chg="add">
          <ac:chgData name="Shailendra Kushwaha" userId="5f3e821e-f25d-47b6-af54-b8cfd554eba7" providerId="ADAL" clId="{21C9CA23-9DEF-4DE7-A268-A09901FEFA76}" dt="2018-08-28T06:27:53.931" v="1448" actId="26606"/>
          <ac:spMkLst>
            <pc:docMk/>
            <pc:sldMk cId="1132500879" sldId="283"/>
            <ac:spMk id="14" creationId="{08E7ACFB-B791-4C23-8B17-013FEDC09A89}"/>
          </ac:spMkLst>
        </pc:spChg>
        <pc:graphicFrameChg chg="add">
          <ac:chgData name="Shailendra Kushwaha" userId="5f3e821e-f25d-47b6-af54-b8cfd554eba7" providerId="ADAL" clId="{21C9CA23-9DEF-4DE7-A268-A09901FEFA76}" dt="2018-08-28T06:27:53.931" v="1448" actId="26606"/>
          <ac:graphicFrameMkLst>
            <pc:docMk/>
            <pc:sldMk cId="1132500879" sldId="283"/>
            <ac:graphicFrameMk id="5" creationId="{4870B039-59C0-4DD1-8F2B-67EAD144D558}"/>
          </ac:graphicFrameMkLst>
        </pc:graphicFrameChg>
      </pc:sldChg>
      <pc:sldChg chg="addSp delSp modSp mod ord setBg setClrOvrMap">
        <pc:chgData name="Shailendra Kushwaha" userId="5f3e821e-f25d-47b6-af54-b8cfd554eba7" providerId="ADAL" clId="{21C9CA23-9DEF-4DE7-A268-A09901FEFA76}" dt="2018-08-28T07:39:24.632" v="3873" actId="26606"/>
        <pc:sldMkLst>
          <pc:docMk/>
          <pc:sldMk cId="2981774936" sldId="284"/>
        </pc:sldMkLst>
        <pc:spChg chg="mod">
          <ac:chgData name="Shailendra Kushwaha" userId="5f3e821e-f25d-47b6-af54-b8cfd554eba7" providerId="ADAL" clId="{21C9CA23-9DEF-4DE7-A268-A09901FEFA76}" dt="2018-08-28T07:39:24.632" v="3873" actId="26606"/>
          <ac:spMkLst>
            <pc:docMk/>
            <pc:sldMk cId="2981774936" sldId="284"/>
            <ac:spMk id="2" creationId="{8509998D-9C3B-5248-956D-035B75D3F01F}"/>
          </ac:spMkLst>
        </pc:spChg>
        <pc:spChg chg="add del">
          <ac:chgData name="Shailendra Kushwaha" userId="5f3e821e-f25d-47b6-af54-b8cfd554eba7" providerId="ADAL" clId="{21C9CA23-9DEF-4DE7-A268-A09901FEFA76}" dt="2018-08-28T07:39:24.632" v="3873" actId="26606"/>
          <ac:spMkLst>
            <pc:docMk/>
            <pc:sldMk cId="2981774936" sldId="284"/>
            <ac:spMk id="3" creationId="{26751469-E4DC-D248-A338-21AB64DDB7AF}"/>
          </ac:spMkLst>
        </pc:spChg>
        <pc:spChg chg="add del">
          <ac:chgData name="Shailendra Kushwaha" userId="5f3e821e-f25d-47b6-af54-b8cfd554eba7" providerId="ADAL" clId="{21C9CA23-9DEF-4DE7-A268-A09901FEFA76}" dt="2018-08-28T07:39:22.195" v="3870" actId="26606"/>
          <ac:spMkLst>
            <pc:docMk/>
            <pc:sldMk cId="2981774936" sldId="284"/>
            <ac:spMk id="10" creationId="{BE95D989-81FA-4BAD-9AD5-E46CEDA91B36}"/>
          </ac:spMkLst>
        </pc:spChg>
        <pc:spChg chg="add del">
          <ac:chgData name="Shailendra Kushwaha" userId="5f3e821e-f25d-47b6-af54-b8cfd554eba7" providerId="ADAL" clId="{21C9CA23-9DEF-4DE7-A268-A09901FEFA76}" dt="2018-08-28T07:39:22.195" v="3870" actId="26606"/>
          <ac:spMkLst>
            <pc:docMk/>
            <pc:sldMk cId="2981774936" sldId="284"/>
            <ac:spMk id="12" creationId="{156189E5-8A3E-4CFD-B71B-CCD0F8495E56}"/>
          </ac:spMkLst>
        </pc:spChg>
        <pc:spChg chg="add del">
          <ac:chgData name="Shailendra Kushwaha" userId="5f3e821e-f25d-47b6-af54-b8cfd554eba7" providerId="ADAL" clId="{21C9CA23-9DEF-4DE7-A268-A09901FEFA76}" dt="2018-08-28T07:39:24.585" v="3872" actId="26606"/>
          <ac:spMkLst>
            <pc:docMk/>
            <pc:sldMk cId="2981774936" sldId="284"/>
            <ac:spMk id="14" creationId="{BE95D989-81FA-4BAD-9AD5-E46CEDA91B36}"/>
          </ac:spMkLst>
        </pc:spChg>
        <pc:spChg chg="add del">
          <ac:chgData name="Shailendra Kushwaha" userId="5f3e821e-f25d-47b6-af54-b8cfd554eba7" providerId="ADAL" clId="{21C9CA23-9DEF-4DE7-A268-A09901FEFA76}" dt="2018-08-28T07:39:24.585" v="3872" actId="26606"/>
          <ac:spMkLst>
            <pc:docMk/>
            <pc:sldMk cId="2981774936" sldId="284"/>
            <ac:spMk id="15" creationId="{156189E5-8A3E-4CFD-B71B-CCD0F8495E56}"/>
          </ac:spMkLst>
        </pc:spChg>
        <pc:spChg chg="add">
          <ac:chgData name="Shailendra Kushwaha" userId="5f3e821e-f25d-47b6-af54-b8cfd554eba7" providerId="ADAL" clId="{21C9CA23-9DEF-4DE7-A268-A09901FEFA76}" dt="2018-08-28T07:39:24.632" v="3873" actId="26606"/>
          <ac:spMkLst>
            <pc:docMk/>
            <pc:sldMk cId="2981774936" sldId="284"/>
            <ac:spMk id="18" creationId="{3B0DF90E-6BAD-4E82-8FDF-717C9A357378}"/>
          </ac:spMkLst>
        </pc:spChg>
        <pc:spChg chg="add">
          <ac:chgData name="Shailendra Kushwaha" userId="5f3e821e-f25d-47b6-af54-b8cfd554eba7" providerId="ADAL" clId="{21C9CA23-9DEF-4DE7-A268-A09901FEFA76}" dt="2018-08-28T07:39:24.632" v="3873" actId="26606"/>
          <ac:spMkLst>
            <pc:docMk/>
            <pc:sldMk cId="2981774936" sldId="284"/>
            <ac:spMk id="19" creationId="{13DCC859-0434-4BB8-B6C5-09C88AE698FB}"/>
          </ac:spMkLst>
        </pc:spChg>
        <pc:spChg chg="add">
          <ac:chgData name="Shailendra Kushwaha" userId="5f3e821e-f25d-47b6-af54-b8cfd554eba7" providerId="ADAL" clId="{21C9CA23-9DEF-4DE7-A268-A09901FEFA76}" dt="2018-08-28T07:39:24.632" v="3873" actId="26606"/>
          <ac:spMkLst>
            <pc:docMk/>
            <pc:sldMk cId="2981774936" sldId="284"/>
            <ac:spMk id="20" creationId="{08E7ACFB-B791-4C23-8B17-013FEDC09A89}"/>
          </ac:spMkLst>
        </pc:spChg>
        <pc:graphicFrameChg chg="add del">
          <ac:chgData name="Shailendra Kushwaha" userId="5f3e821e-f25d-47b6-af54-b8cfd554eba7" providerId="ADAL" clId="{21C9CA23-9DEF-4DE7-A268-A09901FEFA76}" dt="2018-08-28T07:39:22.195" v="3870" actId="26606"/>
          <ac:graphicFrameMkLst>
            <pc:docMk/>
            <pc:sldMk cId="2981774936" sldId="284"/>
            <ac:graphicFrameMk id="5" creationId="{9DFB1A65-5199-4603-8106-2E80B53077B6}"/>
          </ac:graphicFrameMkLst>
        </pc:graphicFrameChg>
        <pc:graphicFrameChg chg="add del">
          <ac:chgData name="Shailendra Kushwaha" userId="5f3e821e-f25d-47b6-af54-b8cfd554eba7" providerId="ADAL" clId="{21C9CA23-9DEF-4DE7-A268-A09901FEFA76}" dt="2018-08-28T07:39:24.585" v="3872" actId="26606"/>
          <ac:graphicFrameMkLst>
            <pc:docMk/>
            <pc:sldMk cId="2981774936" sldId="284"/>
            <ac:graphicFrameMk id="16" creationId="{3716D5CE-FB9E-47A9-8C30-DE95E39DC11C}"/>
          </ac:graphicFrameMkLst>
        </pc:graphicFrameChg>
        <pc:graphicFrameChg chg="add">
          <ac:chgData name="Shailendra Kushwaha" userId="5f3e821e-f25d-47b6-af54-b8cfd554eba7" providerId="ADAL" clId="{21C9CA23-9DEF-4DE7-A268-A09901FEFA76}" dt="2018-08-28T07:39:24.632" v="3873" actId="26606"/>
          <ac:graphicFrameMkLst>
            <pc:docMk/>
            <pc:sldMk cId="2981774936" sldId="284"/>
            <ac:graphicFrameMk id="21" creationId="{50C722C5-2012-4892-9FDB-99BCBA73C9DB}"/>
          </ac:graphicFrameMkLst>
        </pc:graphicFrameChg>
      </pc:sldChg>
      <pc:sldChg chg="modSp del ord">
        <pc:chgData name="Shailendra Kushwaha" userId="5f3e821e-f25d-47b6-af54-b8cfd554eba7" providerId="ADAL" clId="{21C9CA23-9DEF-4DE7-A268-A09901FEFA76}" dt="2018-08-28T07:42:50.253" v="3889" actId="2696"/>
        <pc:sldMkLst>
          <pc:docMk/>
          <pc:sldMk cId="1766255751" sldId="285"/>
        </pc:sldMkLst>
        <pc:spChg chg="mod">
          <ac:chgData name="Shailendra Kushwaha" userId="5f3e821e-f25d-47b6-af54-b8cfd554eba7" providerId="ADAL" clId="{21C9CA23-9DEF-4DE7-A268-A09901FEFA76}" dt="2018-08-28T07:30:31.644" v="3498" actId="6549"/>
          <ac:spMkLst>
            <pc:docMk/>
            <pc:sldMk cId="1766255751" sldId="285"/>
            <ac:spMk id="2" creationId="{C8660919-7BEC-A440-8C8B-9EE4FFEE4B26}"/>
          </ac:spMkLst>
        </pc:spChg>
        <pc:spChg chg="mod">
          <ac:chgData name="Shailendra Kushwaha" userId="5f3e821e-f25d-47b6-af54-b8cfd554eba7" providerId="ADAL" clId="{21C9CA23-9DEF-4DE7-A268-A09901FEFA76}" dt="2018-08-28T07:37:01.912" v="3867" actId="5793"/>
          <ac:spMkLst>
            <pc:docMk/>
            <pc:sldMk cId="1766255751" sldId="285"/>
            <ac:spMk id="3" creationId="{E29DAF33-F0DC-254F-AEDF-8CC5D5E9E04D}"/>
          </ac:spMkLst>
        </pc:spChg>
      </pc:sldChg>
      <pc:sldChg chg="addSp delSp modSp mod ord setBg setClrOvrMap">
        <pc:chgData name="Shailendra Kushwaha" userId="5f3e821e-f25d-47b6-af54-b8cfd554eba7" providerId="ADAL" clId="{21C9CA23-9DEF-4DE7-A268-A09901FEFA76}" dt="2018-08-28T07:40:18.046" v="3881" actId="26606"/>
        <pc:sldMkLst>
          <pc:docMk/>
          <pc:sldMk cId="1079063313" sldId="286"/>
        </pc:sldMkLst>
        <pc:spChg chg="mod">
          <ac:chgData name="Shailendra Kushwaha" userId="5f3e821e-f25d-47b6-af54-b8cfd554eba7" providerId="ADAL" clId="{21C9CA23-9DEF-4DE7-A268-A09901FEFA76}" dt="2018-08-28T07:40:18.046" v="3881" actId="26606"/>
          <ac:spMkLst>
            <pc:docMk/>
            <pc:sldMk cId="1079063313" sldId="286"/>
            <ac:spMk id="2" creationId="{DF58D8F6-8681-8949-AC3E-405585DD9128}"/>
          </ac:spMkLst>
        </pc:spChg>
        <pc:spChg chg="mod ord">
          <ac:chgData name="Shailendra Kushwaha" userId="5f3e821e-f25d-47b6-af54-b8cfd554eba7" providerId="ADAL" clId="{21C9CA23-9DEF-4DE7-A268-A09901FEFA76}" dt="2018-08-28T07:40:18.046" v="3881" actId="26606"/>
          <ac:spMkLst>
            <pc:docMk/>
            <pc:sldMk cId="1079063313" sldId="286"/>
            <ac:spMk id="3" creationId="{4396844D-48C2-C743-BC31-36AC3CF98D47}"/>
          </ac:spMkLst>
        </pc:spChg>
        <pc:spChg chg="add del">
          <ac:chgData name="Shailendra Kushwaha" userId="5f3e821e-f25d-47b6-af54-b8cfd554eba7" providerId="ADAL" clId="{21C9CA23-9DEF-4DE7-A268-A09901FEFA76}" dt="2018-08-28T07:40:18.030" v="3880" actId="26606"/>
          <ac:spMkLst>
            <pc:docMk/>
            <pc:sldMk cId="1079063313" sldId="286"/>
            <ac:spMk id="9" creationId="{4038CB10-1F5C-4D54-9DF7-12586DE5B007}"/>
          </ac:spMkLst>
        </pc:spChg>
        <pc:spChg chg="add del">
          <ac:chgData name="Shailendra Kushwaha" userId="5f3e821e-f25d-47b6-af54-b8cfd554eba7" providerId="ADAL" clId="{21C9CA23-9DEF-4DE7-A268-A09901FEFA76}" dt="2018-08-28T07:40:18.030" v="3880" actId="26606"/>
          <ac:spMkLst>
            <pc:docMk/>
            <pc:sldMk cId="1079063313" sldId="286"/>
            <ac:spMk id="11" creationId="{73ED6512-6858-4552-B699-9A97FE9A4EA2}"/>
          </ac:spMkLst>
        </pc:spChg>
        <pc:spChg chg="add">
          <ac:chgData name="Shailendra Kushwaha" userId="5f3e821e-f25d-47b6-af54-b8cfd554eba7" providerId="ADAL" clId="{21C9CA23-9DEF-4DE7-A268-A09901FEFA76}" dt="2018-08-28T07:40:18.046" v="3881" actId="26606"/>
          <ac:spMkLst>
            <pc:docMk/>
            <pc:sldMk cId="1079063313" sldId="286"/>
            <ac:spMk id="13" creationId="{CF62D2A7-8207-488C-9F46-316BA81A16C8}"/>
          </ac:spMkLst>
        </pc:spChg>
        <pc:picChg chg="mod">
          <ac:chgData name="Shailendra Kushwaha" userId="5f3e821e-f25d-47b6-af54-b8cfd554eba7" providerId="ADAL" clId="{21C9CA23-9DEF-4DE7-A268-A09901FEFA76}" dt="2018-08-28T07:40:18.046" v="3881" actId="26606"/>
          <ac:picMkLst>
            <pc:docMk/>
            <pc:sldMk cId="1079063313" sldId="286"/>
            <ac:picMk id="4" creationId="{39A7EF1B-EB78-6044-BDF9-82BD6CCD07A5}"/>
          </ac:picMkLst>
        </pc:picChg>
      </pc:sldChg>
      <pc:sldChg chg="ord">
        <pc:chgData name="Shailendra Kushwaha" userId="5f3e821e-f25d-47b6-af54-b8cfd554eba7" providerId="ADAL" clId="{21C9CA23-9DEF-4DE7-A268-A09901FEFA76}" dt="2018-08-28T07:13:31.182" v="3241"/>
        <pc:sldMkLst>
          <pc:docMk/>
          <pc:sldMk cId="1280190942" sldId="287"/>
        </pc:sldMkLst>
      </pc:sldChg>
      <pc:sldChg chg="addSp delSp modSp mod ord setBg setClrOvrMap">
        <pc:chgData name="Shailendra Kushwaha" userId="5f3e821e-f25d-47b6-af54-b8cfd554eba7" providerId="ADAL" clId="{21C9CA23-9DEF-4DE7-A268-A09901FEFA76}" dt="2018-08-28T07:43:14.704" v="3890" actId="26606"/>
        <pc:sldMkLst>
          <pc:docMk/>
          <pc:sldMk cId="2426979966" sldId="288"/>
        </pc:sldMkLst>
        <pc:spChg chg="mod">
          <ac:chgData name="Shailendra Kushwaha" userId="5f3e821e-f25d-47b6-af54-b8cfd554eba7" providerId="ADAL" clId="{21C9CA23-9DEF-4DE7-A268-A09901FEFA76}" dt="2018-08-28T07:43:14.704" v="3890" actId="26606"/>
          <ac:spMkLst>
            <pc:docMk/>
            <pc:sldMk cId="2426979966" sldId="288"/>
            <ac:spMk id="2" creationId="{9CF39F1F-E90F-EA4F-AA5C-DED2C9E75E73}"/>
          </ac:spMkLst>
        </pc:spChg>
        <pc:spChg chg="del">
          <ac:chgData name="Shailendra Kushwaha" userId="5f3e821e-f25d-47b6-af54-b8cfd554eba7" providerId="ADAL" clId="{21C9CA23-9DEF-4DE7-A268-A09901FEFA76}" dt="2018-08-28T07:43:14.704" v="3890" actId="26606"/>
          <ac:spMkLst>
            <pc:docMk/>
            <pc:sldMk cId="2426979966" sldId="288"/>
            <ac:spMk id="3" creationId="{8093A298-8F8F-2941-86EA-6F722350F101}"/>
          </ac:spMkLst>
        </pc:spChg>
        <pc:spChg chg="add">
          <ac:chgData name="Shailendra Kushwaha" userId="5f3e821e-f25d-47b6-af54-b8cfd554eba7" providerId="ADAL" clId="{21C9CA23-9DEF-4DE7-A268-A09901FEFA76}" dt="2018-08-28T07:43:14.704" v="3890" actId="26606"/>
          <ac:spMkLst>
            <pc:docMk/>
            <pc:sldMk cId="2426979966" sldId="288"/>
            <ac:spMk id="10" creationId="{3B0DF90E-6BAD-4E82-8FDF-717C9A357378}"/>
          </ac:spMkLst>
        </pc:spChg>
        <pc:spChg chg="add">
          <ac:chgData name="Shailendra Kushwaha" userId="5f3e821e-f25d-47b6-af54-b8cfd554eba7" providerId="ADAL" clId="{21C9CA23-9DEF-4DE7-A268-A09901FEFA76}" dt="2018-08-28T07:43:14.704" v="3890" actId="26606"/>
          <ac:spMkLst>
            <pc:docMk/>
            <pc:sldMk cId="2426979966" sldId="288"/>
            <ac:spMk id="12" creationId="{13DCC859-0434-4BB8-B6C5-09C88AE698FB}"/>
          </ac:spMkLst>
        </pc:spChg>
        <pc:spChg chg="add">
          <ac:chgData name="Shailendra Kushwaha" userId="5f3e821e-f25d-47b6-af54-b8cfd554eba7" providerId="ADAL" clId="{21C9CA23-9DEF-4DE7-A268-A09901FEFA76}" dt="2018-08-28T07:43:14.704" v="3890" actId="26606"/>
          <ac:spMkLst>
            <pc:docMk/>
            <pc:sldMk cId="2426979966" sldId="288"/>
            <ac:spMk id="14" creationId="{08E7ACFB-B791-4C23-8B17-013FEDC09A89}"/>
          </ac:spMkLst>
        </pc:spChg>
        <pc:graphicFrameChg chg="add">
          <ac:chgData name="Shailendra Kushwaha" userId="5f3e821e-f25d-47b6-af54-b8cfd554eba7" providerId="ADAL" clId="{21C9CA23-9DEF-4DE7-A268-A09901FEFA76}" dt="2018-08-28T07:43:14.704" v="3890" actId="26606"/>
          <ac:graphicFrameMkLst>
            <pc:docMk/>
            <pc:sldMk cId="2426979966" sldId="288"/>
            <ac:graphicFrameMk id="5" creationId="{2031FAAF-CF1B-41B0-A8D1-2D8B11D7EBE1}"/>
          </ac:graphicFrameMkLst>
        </pc:graphicFrameChg>
      </pc:sldChg>
      <pc:sldChg chg="ord">
        <pc:chgData name="Shailendra Kushwaha" userId="5f3e821e-f25d-47b6-af54-b8cfd554eba7" providerId="ADAL" clId="{21C9CA23-9DEF-4DE7-A268-A09901FEFA76}" dt="2018-08-28T07:15:24.108" v="3246"/>
        <pc:sldMkLst>
          <pc:docMk/>
          <pc:sldMk cId="140103699" sldId="289"/>
        </pc:sldMkLst>
      </pc:sldChg>
      <pc:sldChg chg="addSp delSp modSp del mod ord setBg">
        <pc:chgData name="Shailendra Kushwaha" userId="5f3e821e-f25d-47b6-af54-b8cfd554eba7" providerId="ADAL" clId="{21C9CA23-9DEF-4DE7-A268-A09901FEFA76}" dt="2018-08-28T07:51:02.704" v="3905" actId="2696"/>
        <pc:sldMkLst>
          <pc:docMk/>
          <pc:sldMk cId="2777474050" sldId="290"/>
        </pc:sldMkLst>
        <pc:spChg chg="add del">
          <ac:chgData name="Shailendra Kushwaha" userId="5f3e821e-f25d-47b6-af54-b8cfd554eba7" providerId="ADAL" clId="{21C9CA23-9DEF-4DE7-A268-A09901FEFA76}" dt="2018-08-28T07:39:51.841" v="3877" actId="26606"/>
          <ac:spMkLst>
            <pc:docMk/>
            <pc:sldMk cId="2777474050" sldId="290"/>
            <ac:spMk id="9" creationId="{CB44330D-EA18-4254-AA95-EB49948539B8}"/>
          </ac:spMkLst>
        </pc:spChg>
        <pc:spChg chg="add del">
          <ac:chgData name="Shailendra Kushwaha" userId="5f3e821e-f25d-47b6-af54-b8cfd554eba7" providerId="ADAL" clId="{21C9CA23-9DEF-4DE7-A268-A09901FEFA76}" dt="2018-08-28T07:39:51.841" v="3877" actId="26606"/>
          <ac:spMkLst>
            <pc:docMk/>
            <pc:sldMk cId="2777474050" sldId="290"/>
            <ac:spMk id="10" creationId="{32BC26D8-82FB-445E-AA49-62A77D7C1EE0}"/>
          </ac:spMkLst>
        </pc:spChg>
        <pc:spChg chg="add">
          <ac:chgData name="Shailendra Kushwaha" userId="5f3e821e-f25d-47b6-af54-b8cfd554eba7" providerId="ADAL" clId="{21C9CA23-9DEF-4DE7-A268-A09901FEFA76}" dt="2018-08-28T07:39:51.854" v="3878" actId="26606"/>
          <ac:spMkLst>
            <pc:docMk/>
            <pc:sldMk cId="2777474050" sldId="290"/>
            <ac:spMk id="12" creationId="{A2509F26-B5DC-4BA7-B476-4CB044237A2E}"/>
          </ac:spMkLst>
        </pc:spChg>
        <pc:spChg chg="add">
          <ac:chgData name="Shailendra Kushwaha" userId="5f3e821e-f25d-47b6-af54-b8cfd554eba7" providerId="ADAL" clId="{21C9CA23-9DEF-4DE7-A268-A09901FEFA76}" dt="2018-08-28T07:39:51.854" v="3878" actId="26606"/>
          <ac:spMkLst>
            <pc:docMk/>
            <pc:sldMk cId="2777474050" sldId="290"/>
            <ac:spMk id="13" creationId="{DB103EB1-B135-4526-B883-33228FC27FF1}"/>
          </ac:spMkLst>
        </pc:spChg>
        <pc:picChg chg="mod">
          <ac:chgData name="Shailendra Kushwaha" userId="5f3e821e-f25d-47b6-af54-b8cfd554eba7" providerId="ADAL" clId="{21C9CA23-9DEF-4DE7-A268-A09901FEFA76}" dt="2018-08-28T07:39:51.854" v="3878" actId="26606"/>
          <ac:picMkLst>
            <pc:docMk/>
            <pc:sldMk cId="2777474050" sldId="290"/>
            <ac:picMk id="2" creationId="{3AC26688-0F5E-2442-8E22-AB58C39C6EEC}"/>
          </ac:picMkLst>
        </pc:picChg>
        <pc:picChg chg="add del">
          <ac:chgData name="Shailendra Kushwaha" userId="5f3e821e-f25d-47b6-af54-b8cfd554eba7" providerId="ADAL" clId="{21C9CA23-9DEF-4DE7-A268-A09901FEFA76}" dt="2018-08-28T07:39:49.315" v="3875" actId="26606"/>
          <ac:picMkLst>
            <pc:docMk/>
            <pc:sldMk cId="2777474050" sldId="290"/>
            <ac:picMk id="7" creationId="{CB607B98-7700-4DC9-8BE8-A876255F9C52}"/>
          </ac:picMkLst>
        </pc:picChg>
      </pc:sldChg>
      <pc:sldChg chg="addSp delSp modSp mod ord setBg setClrOvrMap">
        <pc:chgData name="Shailendra Kushwaha" userId="5f3e821e-f25d-47b6-af54-b8cfd554eba7" providerId="ADAL" clId="{21C9CA23-9DEF-4DE7-A268-A09901FEFA76}" dt="2018-08-28T07:48:50.176" v="3904" actId="26606"/>
        <pc:sldMkLst>
          <pc:docMk/>
          <pc:sldMk cId="809636702" sldId="291"/>
        </pc:sldMkLst>
        <pc:spChg chg="mod">
          <ac:chgData name="Shailendra Kushwaha" userId="5f3e821e-f25d-47b6-af54-b8cfd554eba7" providerId="ADAL" clId="{21C9CA23-9DEF-4DE7-A268-A09901FEFA76}" dt="2018-08-28T07:48:50.176" v="3904" actId="26606"/>
          <ac:spMkLst>
            <pc:docMk/>
            <pc:sldMk cId="809636702" sldId="291"/>
            <ac:spMk id="2" creationId="{7688FE61-9850-7749-8F1A-9616E12FAEC1}"/>
          </ac:spMkLst>
        </pc:spChg>
        <pc:spChg chg="mod">
          <ac:chgData name="Shailendra Kushwaha" userId="5f3e821e-f25d-47b6-af54-b8cfd554eba7" providerId="ADAL" clId="{21C9CA23-9DEF-4DE7-A268-A09901FEFA76}" dt="2018-08-28T07:48:50.176" v="3904" actId="26606"/>
          <ac:spMkLst>
            <pc:docMk/>
            <pc:sldMk cId="809636702" sldId="291"/>
            <ac:spMk id="3" creationId="{626AB61D-4D08-1D46-9884-608B3CC314F4}"/>
          </ac:spMkLst>
        </pc:spChg>
        <pc:spChg chg="mod">
          <ac:chgData name="Shailendra Kushwaha" userId="5f3e821e-f25d-47b6-af54-b8cfd554eba7" providerId="ADAL" clId="{21C9CA23-9DEF-4DE7-A268-A09901FEFA76}" dt="2018-08-28T07:48:50.176" v="3904" actId="26606"/>
          <ac:spMkLst>
            <pc:docMk/>
            <pc:sldMk cId="809636702" sldId="291"/>
            <ac:spMk id="4" creationId="{7BC62462-0501-9243-A080-FD6B33D51779}"/>
          </ac:spMkLst>
        </pc:spChg>
        <pc:spChg chg="add del">
          <ac:chgData name="Shailendra Kushwaha" userId="5f3e821e-f25d-47b6-af54-b8cfd554eba7" providerId="ADAL" clId="{21C9CA23-9DEF-4DE7-A268-A09901FEFA76}" dt="2018-08-28T07:40:48.528" v="3883" actId="26606"/>
          <ac:spMkLst>
            <pc:docMk/>
            <pc:sldMk cId="809636702" sldId="291"/>
            <ac:spMk id="9" creationId="{2A6B319F-86FE-4754-878E-06F0804D882B}"/>
          </ac:spMkLst>
        </pc:spChg>
        <pc:spChg chg="add del">
          <ac:chgData name="Shailendra Kushwaha" userId="5f3e821e-f25d-47b6-af54-b8cfd554eba7" providerId="ADAL" clId="{21C9CA23-9DEF-4DE7-A268-A09901FEFA76}" dt="2018-08-28T07:40:48.528" v="3883" actId="26606"/>
          <ac:spMkLst>
            <pc:docMk/>
            <pc:sldMk cId="809636702" sldId="291"/>
            <ac:spMk id="11" creationId="{DCF7D1B5-3477-499F-ACC5-2C8B07F4EDB3}"/>
          </ac:spMkLst>
        </pc:spChg>
        <pc:spChg chg="add del">
          <ac:chgData name="Shailendra Kushwaha" userId="5f3e821e-f25d-47b6-af54-b8cfd554eba7" providerId="ADAL" clId="{21C9CA23-9DEF-4DE7-A268-A09901FEFA76}" dt="2018-08-28T07:40:51.247" v="3885" actId="26606"/>
          <ac:spMkLst>
            <pc:docMk/>
            <pc:sldMk cId="809636702" sldId="291"/>
            <ac:spMk id="13" creationId="{58DEA6A1-FC5C-4E6E-BBBF-7E472949B394}"/>
          </ac:spMkLst>
        </pc:spChg>
        <pc:spChg chg="add del">
          <ac:chgData name="Shailendra Kushwaha" userId="5f3e821e-f25d-47b6-af54-b8cfd554eba7" providerId="ADAL" clId="{21C9CA23-9DEF-4DE7-A268-A09901FEFA76}" dt="2018-08-28T07:40:51.247" v="3885" actId="26606"/>
          <ac:spMkLst>
            <pc:docMk/>
            <pc:sldMk cId="809636702" sldId="291"/>
            <ac:spMk id="14" creationId="{9F7D788E-2C1B-4EF4-8719-12613771FF98}"/>
          </ac:spMkLst>
        </pc:spChg>
        <pc:spChg chg="add del">
          <ac:chgData name="Shailendra Kushwaha" userId="5f3e821e-f25d-47b6-af54-b8cfd554eba7" providerId="ADAL" clId="{21C9CA23-9DEF-4DE7-A268-A09901FEFA76}" dt="2018-08-28T07:40:51.247" v="3885" actId="26606"/>
          <ac:spMkLst>
            <pc:docMk/>
            <pc:sldMk cId="809636702" sldId="291"/>
            <ac:spMk id="15" creationId="{96AAAC3B-1954-46B7-BBAC-27DFF5B5295F}"/>
          </ac:spMkLst>
        </pc:spChg>
        <pc:spChg chg="add del">
          <ac:chgData name="Shailendra Kushwaha" userId="5f3e821e-f25d-47b6-af54-b8cfd554eba7" providerId="ADAL" clId="{21C9CA23-9DEF-4DE7-A268-A09901FEFA76}" dt="2018-08-28T07:40:51.247" v="3885" actId="26606"/>
          <ac:spMkLst>
            <pc:docMk/>
            <pc:sldMk cId="809636702" sldId="291"/>
            <ac:spMk id="16" creationId="{7C54E824-C0F4-480B-BC88-689F50C45FBD}"/>
          </ac:spMkLst>
        </pc:spChg>
        <pc:spChg chg="add del">
          <ac:chgData name="Shailendra Kushwaha" userId="5f3e821e-f25d-47b6-af54-b8cfd554eba7" providerId="ADAL" clId="{21C9CA23-9DEF-4DE7-A268-A09901FEFA76}" dt="2018-08-28T07:40:51.247" v="3885" actId="26606"/>
          <ac:spMkLst>
            <pc:docMk/>
            <pc:sldMk cId="809636702" sldId="291"/>
            <ac:spMk id="17" creationId="{A5AD6500-BB62-4AAC-9D2F-C10DDC90CBB1}"/>
          </ac:spMkLst>
        </pc:spChg>
        <pc:spChg chg="add del">
          <ac:chgData name="Shailendra Kushwaha" userId="5f3e821e-f25d-47b6-af54-b8cfd554eba7" providerId="ADAL" clId="{21C9CA23-9DEF-4DE7-A268-A09901FEFA76}" dt="2018-08-28T07:41:03.365" v="3887" actId="26606"/>
          <ac:spMkLst>
            <pc:docMk/>
            <pc:sldMk cId="809636702" sldId="291"/>
            <ac:spMk id="19" creationId="{4C608BEB-860E-4094-8511-78603564A75E}"/>
          </ac:spMkLst>
        </pc:spChg>
        <pc:spChg chg="add del">
          <ac:chgData name="Shailendra Kushwaha" userId="5f3e821e-f25d-47b6-af54-b8cfd554eba7" providerId="ADAL" clId="{21C9CA23-9DEF-4DE7-A268-A09901FEFA76}" dt="2018-08-28T07:48:50.176" v="3904" actId="26606"/>
          <ac:spMkLst>
            <pc:docMk/>
            <pc:sldMk cId="809636702" sldId="291"/>
            <ac:spMk id="22" creationId="{E35A04CF-97D4-4FF7-B359-C546B1F62E54}"/>
          </ac:spMkLst>
        </pc:spChg>
        <pc:spChg chg="add del">
          <ac:chgData name="Shailendra Kushwaha" userId="5f3e821e-f25d-47b6-af54-b8cfd554eba7" providerId="ADAL" clId="{21C9CA23-9DEF-4DE7-A268-A09901FEFA76}" dt="2018-08-28T07:48:50.176" v="3904" actId="26606"/>
          <ac:spMkLst>
            <pc:docMk/>
            <pc:sldMk cId="809636702" sldId="291"/>
            <ac:spMk id="23" creationId="{1DE7243B-5109-444B-8FAF-7437C66BC0E9}"/>
          </ac:spMkLst>
        </pc:spChg>
        <pc:spChg chg="add del">
          <ac:chgData name="Shailendra Kushwaha" userId="5f3e821e-f25d-47b6-af54-b8cfd554eba7" providerId="ADAL" clId="{21C9CA23-9DEF-4DE7-A268-A09901FEFA76}" dt="2018-08-28T07:48:50.176" v="3904" actId="26606"/>
          <ac:spMkLst>
            <pc:docMk/>
            <pc:sldMk cId="809636702" sldId="291"/>
            <ac:spMk id="24" creationId="{4C5D6221-DA7B-4611-AA26-7D8E349FDE96}"/>
          </ac:spMkLst>
        </pc:spChg>
        <pc:spChg chg="add del">
          <ac:chgData name="Shailendra Kushwaha" userId="5f3e821e-f25d-47b6-af54-b8cfd554eba7" providerId="ADAL" clId="{21C9CA23-9DEF-4DE7-A268-A09901FEFA76}" dt="2018-08-28T07:48:19.548" v="3895" actId="26606"/>
          <ac:spMkLst>
            <pc:docMk/>
            <pc:sldMk cId="809636702" sldId="291"/>
            <ac:spMk id="29" creationId="{9F7D788E-2C1B-4EF4-8719-12613771FF98}"/>
          </ac:spMkLst>
        </pc:spChg>
        <pc:spChg chg="add del">
          <ac:chgData name="Shailendra Kushwaha" userId="5f3e821e-f25d-47b6-af54-b8cfd554eba7" providerId="ADAL" clId="{21C9CA23-9DEF-4DE7-A268-A09901FEFA76}" dt="2018-08-28T07:48:19.548" v="3895" actId="26606"/>
          <ac:spMkLst>
            <pc:docMk/>
            <pc:sldMk cId="809636702" sldId="291"/>
            <ac:spMk id="31" creationId="{7C54E824-C0F4-480B-BC88-689F50C45FBD}"/>
          </ac:spMkLst>
        </pc:spChg>
        <pc:spChg chg="add del">
          <ac:chgData name="Shailendra Kushwaha" userId="5f3e821e-f25d-47b6-af54-b8cfd554eba7" providerId="ADAL" clId="{21C9CA23-9DEF-4DE7-A268-A09901FEFA76}" dt="2018-08-28T07:48:19.548" v="3895" actId="26606"/>
          <ac:spMkLst>
            <pc:docMk/>
            <pc:sldMk cId="809636702" sldId="291"/>
            <ac:spMk id="33" creationId="{58DEA6A1-FC5C-4E6E-BBBF-7E472949B394}"/>
          </ac:spMkLst>
        </pc:spChg>
        <pc:spChg chg="add del">
          <ac:chgData name="Shailendra Kushwaha" userId="5f3e821e-f25d-47b6-af54-b8cfd554eba7" providerId="ADAL" clId="{21C9CA23-9DEF-4DE7-A268-A09901FEFA76}" dt="2018-08-28T07:48:19.548" v="3895" actId="26606"/>
          <ac:spMkLst>
            <pc:docMk/>
            <pc:sldMk cId="809636702" sldId="291"/>
            <ac:spMk id="35" creationId="{96AAAC3B-1954-46B7-BBAC-27DFF5B5295F}"/>
          </ac:spMkLst>
        </pc:spChg>
        <pc:spChg chg="add del">
          <ac:chgData name="Shailendra Kushwaha" userId="5f3e821e-f25d-47b6-af54-b8cfd554eba7" providerId="ADAL" clId="{21C9CA23-9DEF-4DE7-A268-A09901FEFA76}" dt="2018-08-28T07:48:19.548" v="3895" actId="26606"/>
          <ac:spMkLst>
            <pc:docMk/>
            <pc:sldMk cId="809636702" sldId="291"/>
            <ac:spMk id="37" creationId="{A5AD6500-BB62-4AAC-9D2F-C10DDC90CBB1}"/>
          </ac:spMkLst>
        </pc:spChg>
        <pc:spChg chg="add del">
          <ac:chgData name="Shailendra Kushwaha" userId="5f3e821e-f25d-47b6-af54-b8cfd554eba7" providerId="ADAL" clId="{21C9CA23-9DEF-4DE7-A268-A09901FEFA76}" dt="2018-08-28T07:48:30.559" v="3897" actId="26606"/>
          <ac:spMkLst>
            <pc:docMk/>
            <pc:sldMk cId="809636702" sldId="291"/>
            <ac:spMk id="39" creationId="{1E214AA7-F028-4A0D-8698-61AEC754D1BC}"/>
          </ac:spMkLst>
        </pc:spChg>
        <pc:spChg chg="add del">
          <ac:chgData name="Shailendra Kushwaha" userId="5f3e821e-f25d-47b6-af54-b8cfd554eba7" providerId="ADAL" clId="{21C9CA23-9DEF-4DE7-A268-A09901FEFA76}" dt="2018-08-28T07:48:39.521" v="3899" actId="26606"/>
          <ac:spMkLst>
            <pc:docMk/>
            <pc:sldMk cId="809636702" sldId="291"/>
            <ac:spMk id="42" creationId="{D8515DC8-3701-44EB-999C-D5402B90C956}"/>
          </ac:spMkLst>
        </pc:spChg>
        <pc:spChg chg="add del">
          <ac:chgData name="Shailendra Kushwaha" userId="5f3e821e-f25d-47b6-af54-b8cfd554eba7" providerId="ADAL" clId="{21C9CA23-9DEF-4DE7-A268-A09901FEFA76}" dt="2018-08-28T07:48:46.134" v="3901" actId="26606"/>
          <ac:spMkLst>
            <pc:docMk/>
            <pc:sldMk cId="809636702" sldId="291"/>
            <ac:spMk id="44" creationId="{4C608BEB-860E-4094-8511-78603564A75E}"/>
          </ac:spMkLst>
        </pc:spChg>
        <pc:spChg chg="add del">
          <ac:chgData name="Shailendra Kushwaha" userId="5f3e821e-f25d-47b6-af54-b8cfd554eba7" providerId="ADAL" clId="{21C9CA23-9DEF-4DE7-A268-A09901FEFA76}" dt="2018-08-28T07:48:50.158" v="3903" actId="26606"/>
          <ac:spMkLst>
            <pc:docMk/>
            <pc:sldMk cId="809636702" sldId="291"/>
            <ac:spMk id="47" creationId="{9F7D788E-2C1B-4EF4-8719-12613771FF98}"/>
          </ac:spMkLst>
        </pc:spChg>
        <pc:spChg chg="add del">
          <ac:chgData name="Shailendra Kushwaha" userId="5f3e821e-f25d-47b6-af54-b8cfd554eba7" providerId="ADAL" clId="{21C9CA23-9DEF-4DE7-A268-A09901FEFA76}" dt="2018-08-28T07:48:50.158" v="3903" actId="26606"/>
          <ac:spMkLst>
            <pc:docMk/>
            <pc:sldMk cId="809636702" sldId="291"/>
            <ac:spMk id="48" creationId="{7C54E824-C0F4-480B-BC88-689F50C45FBD}"/>
          </ac:spMkLst>
        </pc:spChg>
        <pc:spChg chg="add del">
          <ac:chgData name="Shailendra Kushwaha" userId="5f3e821e-f25d-47b6-af54-b8cfd554eba7" providerId="ADAL" clId="{21C9CA23-9DEF-4DE7-A268-A09901FEFA76}" dt="2018-08-28T07:48:50.158" v="3903" actId="26606"/>
          <ac:spMkLst>
            <pc:docMk/>
            <pc:sldMk cId="809636702" sldId="291"/>
            <ac:spMk id="49" creationId="{58DEA6A1-FC5C-4E6E-BBBF-7E472949B394}"/>
          </ac:spMkLst>
        </pc:spChg>
        <pc:spChg chg="add del">
          <ac:chgData name="Shailendra Kushwaha" userId="5f3e821e-f25d-47b6-af54-b8cfd554eba7" providerId="ADAL" clId="{21C9CA23-9DEF-4DE7-A268-A09901FEFA76}" dt="2018-08-28T07:48:50.158" v="3903" actId="26606"/>
          <ac:spMkLst>
            <pc:docMk/>
            <pc:sldMk cId="809636702" sldId="291"/>
            <ac:spMk id="50" creationId="{96AAAC3B-1954-46B7-BBAC-27DFF5B5295F}"/>
          </ac:spMkLst>
        </pc:spChg>
        <pc:spChg chg="add del">
          <ac:chgData name="Shailendra Kushwaha" userId="5f3e821e-f25d-47b6-af54-b8cfd554eba7" providerId="ADAL" clId="{21C9CA23-9DEF-4DE7-A268-A09901FEFA76}" dt="2018-08-28T07:48:50.158" v="3903" actId="26606"/>
          <ac:spMkLst>
            <pc:docMk/>
            <pc:sldMk cId="809636702" sldId="291"/>
            <ac:spMk id="51" creationId="{A5AD6500-BB62-4AAC-9D2F-C10DDC90CBB1}"/>
          </ac:spMkLst>
        </pc:spChg>
        <pc:spChg chg="add">
          <ac:chgData name="Shailendra Kushwaha" userId="5f3e821e-f25d-47b6-af54-b8cfd554eba7" providerId="ADAL" clId="{21C9CA23-9DEF-4DE7-A268-A09901FEFA76}" dt="2018-08-28T07:48:50.176" v="3904" actId="26606"/>
          <ac:spMkLst>
            <pc:docMk/>
            <pc:sldMk cId="809636702" sldId="291"/>
            <ac:spMk id="53" creationId="{1E214AA7-F028-4A0D-8698-61AEC754D1BC}"/>
          </ac:spMkLst>
        </pc:spChg>
        <pc:cxnChg chg="add del">
          <ac:chgData name="Shailendra Kushwaha" userId="5f3e821e-f25d-47b6-af54-b8cfd554eba7" providerId="ADAL" clId="{21C9CA23-9DEF-4DE7-A268-A09901FEFA76}" dt="2018-08-28T07:41:03.365" v="3887" actId="26606"/>
          <ac:cxnSpMkLst>
            <pc:docMk/>
            <pc:sldMk cId="809636702" sldId="291"/>
            <ac:cxnSpMk id="20" creationId="{1F16A8D4-FE87-4604-88B2-394B5D1EB437}"/>
          </ac:cxnSpMkLst>
        </pc:cxnChg>
        <pc:cxnChg chg="add del">
          <ac:chgData name="Shailendra Kushwaha" userId="5f3e821e-f25d-47b6-af54-b8cfd554eba7" providerId="ADAL" clId="{21C9CA23-9DEF-4DE7-A268-A09901FEFA76}" dt="2018-08-28T07:48:30.559" v="3897" actId="26606"/>
          <ac:cxnSpMkLst>
            <pc:docMk/>
            <pc:sldMk cId="809636702" sldId="291"/>
            <ac:cxnSpMk id="40" creationId="{D6206FDC-2777-4D7F-AF9C-73413DA664C9}"/>
          </ac:cxnSpMkLst>
        </pc:cxnChg>
        <pc:cxnChg chg="add del">
          <ac:chgData name="Shailendra Kushwaha" userId="5f3e821e-f25d-47b6-af54-b8cfd554eba7" providerId="ADAL" clId="{21C9CA23-9DEF-4DE7-A268-A09901FEFA76}" dt="2018-08-28T07:48:46.134" v="3901" actId="26606"/>
          <ac:cxnSpMkLst>
            <pc:docMk/>
            <pc:sldMk cId="809636702" sldId="291"/>
            <ac:cxnSpMk id="45" creationId="{1F16A8D4-FE87-4604-88B2-394B5D1EB437}"/>
          </ac:cxnSpMkLst>
        </pc:cxnChg>
        <pc:cxnChg chg="add">
          <ac:chgData name="Shailendra Kushwaha" userId="5f3e821e-f25d-47b6-af54-b8cfd554eba7" providerId="ADAL" clId="{21C9CA23-9DEF-4DE7-A268-A09901FEFA76}" dt="2018-08-28T07:48:50.176" v="3904" actId="26606"/>
          <ac:cxnSpMkLst>
            <pc:docMk/>
            <pc:sldMk cId="809636702" sldId="291"/>
            <ac:cxnSpMk id="54" creationId="{D6206FDC-2777-4D7F-AF9C-73413DA664C9}"/>
          </ac:cxnSpMkLst>
        </pc:cxnChg>
      </pc:sldChg>
      <pc:sldChg chg="addSp delSp modSp add mod setBg">
        <pc:chgData name="Shailendra Kushwaha" userId="5f3e821e-f25d-47b6-af54-b8cfd554eba7" providerId="ADAL" clId="{21C9CA23-9DEF-4DE7-A268-A09901FEFA76}" dt="2018-08-28T06:35:06.116" v="1828" actId="26606"/>
        <pc:sldMkLst>
          <pc:docMk/>
          <pc:sldMk cId="2431454792" sldId="292"/>
        </pc:sldMkLst>
        <pc:spChg chg="mod">
          <ac:chgData name="Shailendra Kushwaha" userId="5f3e821e-f25d-47b6-af54-b8cfd554eba7" providerId="ADAL" clId="{21C9CA23-9DEF-4DE7-A268-A09901FEFA76}" dt="2018-08-28T06:35:06.116" v="1828" actId="26606"/>
          <ac:spMkLst>
            <pc:docMk/>
            <pc:sldMk cId="2431454792" sldId="292"/>
            <ac:spMk id="2" creationId="{03D875D2-2123-4FB6-B1B2-9E78D4162E70}"/>
          </ac:spMkLst>
        </pc:spChg>
        <pc:spChg chg="del mod">
          <ac:chgData name="Shailendra Kushwaha" userId="5f3e821e-f25d-47b6-af54-b8cfd554eba7" providerId="ADAL" clId="{21C9CA23-9DEF-4DE7-A268-A09901FEFA76}" dt="2018-08-28T06:35:06.116" v="1828" actId="26606"/>
          <ac:spMkLst>
            <pc:docMk/>
            <pc:sldMk cId="2431454792" sldId="292"/>
            <ac:spMk id="3" creationId="{45313229-BAF0-49E2-9CD0-2FC0755C2DCC}"/>
          </ac:spMkLst>
        </pc:spChg>
        <pc:spChg chg="add">
          <ac:chgData name="Shailendra Kushwaha" userId="5f3e821e-f25d-47b6-af54-b8cfd554eba7" providerId="ADAL" clId="{21C9CA23-9DEF-4DE7-A268-A09901FEFA76}" dt="2018-08-28T06:35:06.116" v="1828" actId="26606"/>
          <ac:spMkLst>
            <pc:docMk/>
            <pc:sldMk cId="2431454792" sldId="292"/>
            <ac:spMk id="10" creationId="{BE95D989-81FA-4BAD-9AD5-E46CEDA91B36}"/>
          </ac:spMkLst>
        </pc:spChg>
        <pc:spChg chg="add">
          <ac:chgData name="Shailendra Kushwaha" userId="5f3e821e-f25d-47b6-af54-b8cfd554eba7" providerId="ADAL" clId="{21C9CA23-9DEF-4DE7-A268-A09901FEFA76}" dt="2018-08-28T06:35:06.116" v="1828" actId="26606"/>
          <ac:spMkLst>
            <pc:docMk/>
            <pc:sldMk cId="2431454792" sldId="292"/>
            <ac:spMk id="12" creationId="{156189E5-8A3E-4CFD-B71B-CCD0F8495E56}"/>
          </ac:spMkLst>
        </pc:spChg>
        <pc:graphicFrameChg chg="add">
          <ac:chgData name="Shailendra Kushwaha" userId="5f3e821e-f25d-47b6-af54-b8cfd554eba7" providerId="ADAL" clId="{21C9CA23-9DEF-4DE7-A268-A09901FEFA76}" dt="2018-08-28T06:35:06.116" v="1828" actId="26606"/>
          <ac:graphicFrameMkLst>
            <pc:docMk/>
            <pc:sldMk cId="2431454792" sldId="292"/>
            <ac:graphicFrameMk id="5" creationId="{BFBB16D8-E645-493F-B272-04E8AD9E9CB6}"/>
          </ac:graphicFrameMkLst>
        </pc:graphicFrameChg>
      </pc:sldChg>
      <pc:sldChg chg="modSp add">
        <pc:chgData name="Shailendra Kushwaha" userId="5f3e821e-f25d-47b6-af54-b8cfd554eba7" providerId="ADAL" clId="{21C9CA23-9DEF-4DE7-A268-A09901FEFA76}" dt="2018-08-28T06:35:33.345" v="1843" actId="20577"/>
        <pc:sldMkLst>
          <pc:docMk/>
          <pc:sldMk cId="2077389807" sldId="293"/>
        </pc:sldMkLst>
        <pc:spChg chg="mod">
          <ac:chgData name="Shailendra Kushwaha" userId="5f3e821e-f25d-47b6-af54-b8cfd554eba7" providerId="ADAL" clId="{21C9CA23-9DEF-4DE7-A268-A09901FEFA76}" dt="2018-08-28T06:35:33.345" v="1843" actId="20577"/>
          <ac:spMkLst>
            <pc:docMk/>
            <pc:sldMk cId="2077389807" sldId="293"/>
            <ac:spMk id="2" creationId="{2A84439E-6C24-4D79-85C7-ED83C355D0D7}"/>
          </ac:spMkLst>
        </pc:spChg>
      </pc:sldChg>
      <pc:sldChg chg="ord">
        <pc:chgData name="Shailendra Kushwaha" userId="5f3e821e-f25d-47b6-af54-b8cfd554eba7" providerId="ADAL" clId="{21C9CA23-9DEF-4DE7-A268-A09901FEFA76}" dt="2018-08-28T07:10:46.094" v="3232"/>
        <pc:sldMkLst>
          <pc:docMk/>
          <pc:sldMk cId="3853126343" sldId="293"/>
        </pc:sldMkLst>
      </pc:sldChg>
      <pc:sldChg chg="del">
        <pc:chgData name="Shailendra Kushwaha" userId="5f3e821e-f25d-47b6-af54-b8cfd554eba7" providerId="ADAL" clId="{21C9CA23-9DEF-4DE7-A268-A09901FEFA76}" dt="2018-08-28T06:36:20.514" v="1844" actId="2696"/>
        <pc:sldMkLst>
          <pc:docMk/>
          <pc:sldMk cId="2077389807" sldId="294"/>
        </pc:sldMkLst>
      </pc:sldChg>
      <pc:sldChg chg="addSp delSp modSp mod setBg">
        <pc:chgData name="Shailendra Kushwaha" userId="5f3e821e-f25d-47b6-af54-b8cfd554eba7" providerId="ADAL" clId="{21C9CA23-9DEF-4DE7-A268-A09901FEFA76}" dt="2018-08-28T06:47:11.120" v="2575" actId="26606"/>
        <pc:sldMkLst>
          <pc:docMk/>
          <pc:sldMk cId="2077389807" sldId="295"/>
        </pc:sldMkLst>
        <pc:spChg chg="mod">
          <ac:chgData name="Shailendra Kushwaha" userId="5f3e821e-f25d-47b6-af54-b8cfd554eba7" providerId="ADAL" clId="{21C9CA23-9DEF-4DE7-A268-A09901FEFA76}" dt="2018-08-28T06:47:11.120" v="2575" actId="26606"/>
          <ac:spMkLst>
            <pc:docMk/>
            <pc:sldMk cId="2077389807" sldId="295"/>
            <ac:spMk id="2" creationId="{2A84439E-6C24-4D79-85C7-ED83C355D0D7}"/>
          </ac:spMkLst>
        </pc:spChg>
        <pc:spChg chg="del mod">
          <ac:chgData name="Shailendra Kushwaha" userId="5f3e821e-f25d-47b6-af54-b8cfd554eba7" providerId="ADAL" clId="{21C9CA23-9DEF-4DE7-A268-A09901FEFA76}" dt="2018-08-28T06:47:11.120" v="2575" actId="26606"/>
          <ac:spMkLst>
            <pc:docMk/>
            <pc:sldMk cId="2077389807" sldId="295"/>
            <ac:spMk id="3" creationId="{5E8BCCE1-F8FF-435B-8DAD-B786BCA67930}"/>
          </ac:spMkLst>
        </pc:spChg>
        <pc:spChg chg="add">
          <ac:chgData name="Shailendra Kushwaha" userId="5f3e821e-f25d-47b6-af54-b8cfd554eba7" providerId="ADAL" clId="{21C9CA23-9DEF-4DE7-A268-A09901FEFA76}" dt="2018-08-28T06:47:11.120" v="2575" actId="26606"/>
          <ac:spMkLst>
            <pc:docMk/>
            <pc:sldMk cId="2077389807" sldId="295"/>
            <ac:spMk id="10" creationId="{BE95D989-81FA-4BAD-9AD5-E46CEDA91B36}"/>
          </ac:spMkLst>
        </pc:spChg>
        <pc:spChg chg="add">
          <ac:chgData name="Shailendra Kushwaha" userId="5f3e821e-f25d-47b6-af54-b8cfd554eba7" providerId="ADAL" clId="{21C9CA23-9DEF-4DE7-A268-A09901FEFA76}" dt="2018-08-28T06:47:11.120" v="2575" actId="26606"/>
          <ac:spMkLst>
            <pc:docMk/>
            <pc:sldMk cId="2077389807" sldId="295"/>
            <ac:spMk id="12" creationId="{156189E5-8A3E-4CFD-B71B-CCD0F8495E56}"/>
          </ac:spMkLst>
        </pc:spChg>
        <pc:graphicFrameChg chg="add">
          <ac:chgData name="Shailendra Kushwaha" userId="5f3e821e-f25d-47b6-af54-b8cfd554eba7" providerId="ADAL" clId="{21C9CA23-9DEF-4DE7-A268-A09901FEFA76}" dt="2018-08-28T06:47:11.120" v="2575" actId="26606"/>
          <ac:graphicFrameMkLst>
            <pc:docMk/>
            <pc:sldMk cId="2077389807" sldId="295"/>
            <ac:graphicFrameMk id="5" creationId="{3577288E-61EA-402D-9014-0A84E81EE30F}"/>
          </ac:graphicFrameMkLst>
        </pc:graphicFrameChg>
      </pc:sldChg>
      <pc:sldChg chg="addSp delSp modSp add mod setBg">
        <pc:chgData name="Shailendra Kushwaha" userId="5f3e821e-f25d-47b6-af54-b8cfd554eba7" providerId="ADAL" clId="{21C9CA23-9DEF-4DE7-A268-A09901FEFA76}" dt="2018-08-28T06:59:28.606" v="2924" actId="26606"/>
        <pc:sldMkLst>
          <pc:docMk/>
          <pc:sldMk cId="1081967473" sldId="296"/>
        </pc:sldMkLst>
        <pc:spChg chg="mod">
          <ac:chgData name="Shailendra Kushwaha" userId="5f3e821e-f25d-47b6-af54-b8cfd554eba7" providerId="ADAL" clId="{21C9CA23-9DEF-4DE7-A268-A09901FEFA76}" dt="2018-08-28T06:59:28.606" v="2924" actId="26606"/>
          <ac:spMkLst>
            <pc:docMk/>
            <pc:sldMk cId="1081967473" sldId="296"/>
            <ac:spMk id="2" creationId="{BA2562D8-A5E8-441F-BD2D-981C8346B999}"/>
          </ac:spMkLst>
        </pc:spChg>
        <pc:spChg chg="add del mod">
          <ac:chgData name="Shailendra Kushwaha" userId="5f3e821e-f25d-47b6-af54-b8cfd554eba7" providerId="ADAL" clId="{21C9CA23-9DEF-4DE7-A268-A09901FEFA76}" dt="2018-08-28T06:59:28.606" v="2924" actId="26606"/>
          <ac:spMkLst>
            <pc:docMk/>
            <pc:sldMk cId="1081967473" sldId="296"/>
            <ac:spMk id="3" creationId="{8F37322C-FBC1-454B-94A8-DD528ABF2EEF}"/>
          </ac:spMkLst>
        </pc:spChg>
        <pc:spChg chg="add del">
          <ac:chgData name="Shailendra Kushwaha" userId="5f3e821e-f25d-47b6-af54-b8cfd554eba7" providerId="ADAL" clId="{21C9CA23-9DEF-4DE7-A268-A09901FEFA76}" dt="2018-08-28T06:59:22.911" v="2921" actId="26606"/>
          <ac:spMkLst>
            <pc:docMk/>
            <pc:sldMk cId="1081967473" sldId="296"/>
            <ac:spMk id="10" creationId="{BE95D989-81FA-4BAD-9AD5-E46CEDA91B36}"/>
          </ac:spMkLst>
        </pc:spChg>
        <pc:spChg chg="add del">
          <ac:chgData name="Shailendra Kushwaha" userId="5f3e821e-f25d-47b6-af54-b8cfd554eba7" providerId="ADAL" clId="{21C9CA23-9DEF-4DE7-A268-A09901FEFA76}" dt="2018-08-28T06:59:22.911" v="2921" actId="26606"/>
          <ac:spMkLst>
            <pc:docMk/>
            <pc:sldMk cId="1081967473" sldId="296"/>
            <ac:spMk id="12" creationId="{156189E5-8A3E-4CFD-B71B-CCD0F8495E56}"/>
          </ac:spMkLst>
        </pc:spChg>
        <pc:spChg chg="add del">
          <ac:chgData name="Shailendra Kushwaha" userId="5f3e821e-f25d-47b6-af54-b8cfd554eba7" providerId="ADAL" clId="{21C9CA23-9DEF-4DE7-A268-A09901FEFA76}" dt="2018-08-28T06:59:28.558" v="2923" actId="26606"/>
          <ac:spMkLst>
            <pc:docMk/>
            <pc:sldMk cId="1081967473" sldId="296"/>
            <ac:spMk id="14" creationId="{E4505C23-674B-4195-81D6-0C127FEAE3F8}"/>
          </ac:spMkLst>
        </pc:spChg>
        <pc:spChg chg="add del">
          <ac:chgData name="Shailendra Kushwaha" userId="5f3e821e-f25d-47b6-af54-b8cfd554eba7" providerId="ADAL" clId="{21C9CA23-9DEF-4DE7-A268-A09901FEFA76}" dt="2018-08-28T06:59:28.558" v="2923" actId="26606"/>
          <ac:spMkLst>
            <pc:docMk/>
            <pc:sldMk cId="1081967473" sldId="296"/>
            <ac:spMk id="15" creationId="{65C9B8F0-FF66-4C15-BD05-E86B87331846}"/>
          </ac:spMkLst>
        </pc:spChg>
        <pc:spChg chg="add">
          <ac:chgData name="Shailendra Kushwaha" userId="5f3e821e-f25d-47b6-af54-b8cfd554eba7" providerId="ADAL" clId="{21C9CA23-9DEF-4DE7-A268-A09901FEFA76}" dt="2018-08-28T06:59:28.606" v="2924" actId="26606"/>
          <ac:spMkLst>
            <pc:docMk/>
            <pc:sldMk cId="1081967473" sldId="296"/>
            <ac:spMk id="18" creationId="{BE95D989-81FA-4BAD-9AD5-E46CEDA91B36}"/>
          </ac:spMkLst>
        </pc:spChg>
        <pc:spChg chg="add">
          <ac:chgData name="Shailendra Kushwaha" userId="5f3e821e-f25d-47b6-af54-b8cfd554eba7" providerId="ADAL" clId="{21C9CA23-9DEF-4DE7-A268-A09901FEFA76}" dt="2018-08-28T06:59:28.606" v="2924" actId="26606"/>
          <ac:spMkLst>
            <pc:docMk/>
            <pc:sldMk cId="1081967473" sldId="296"/>
            <ac:spMk id="19" creationId="{156189E5-8A3E-4CFD-B71B-CCD0F8495E56}"/>
          </ac:spMkLst>
        </pc:spChg>
        <pc:graphicFrameChg chg="add del">
          <ac:chgData name="Shailendra Kushwaha" userId="5f3e821e-f25d-47b6-af54-b8cfd554eba7" providerId="ADAL" clId="{21C9CA23-9DEF-4DE7-A268-A09901FEFA76}" dt="2018-08-28T06:59:22.911" v="2921" actId="26606"/>
          <ac:graphicFrameMkLst>
            <pc:docMk/>
            <pc:sldMk cId="1081967473" sldId="296"/>
            <ac:graphicFrameMk id="5" creationId="{A5B6C436-0695-48AF-9D7D-624BB6A203A2}"/>
          </ac:graphicFrameMkLst>
        </pc:graphicFrameChg>
        <pc:graphicFrameChg chg="add del">
          <ac:chgData name="Shailendra Kushwaha" userId="5f3e821e-f25d-47b6-af54-b8cfd554eba7" providerId="ADAL" clId="{21C9CA23-9DEF-4DE7-A268-A09901FEFA76}" dt="2018-08-28T06:59:28.558" v="2923" actId="26606"/>
          <ac:graphicFrameMkLst>
            <pc:docMk/>
            <pc:sldMk cId="1081967473" sldId="296"/>
            <ac:graphicFrameMk id="16" creationId="{DCEDFCA5-7C52-496F-8B79-4E0E392667E7}"/>
          </ac:graphicFrameMkLst>
        </pc:graphicFrameChg>
        <pc:graphicFrameChg chg="add">
          <ac:chgData name="Shailendra Kushwaha" userId="5f3e821e-f25d-47b6-af54-b8cfd554eba7" providerId="ADAL" clId="{21C9CA23-9DEF-4DE7-A268-A09901FEFA76}" dt="2018-08-28T06:59:28.606" v="2924" actId="26606"/>
          <ac:graphicFrameMkLst>
            <pc:docMk/>
            <pc:sldMk cId="1081967473" sldId="296"/>
            <ac:graphicFrameMk id="20" creationId="{41AD405E-E732-4365-B82F-587ED9CD6EDC}"/>
          </ac:graphicFrameMkLst>
        </pc:graphicFrameChg>
      </pc:sldChg>
      <pc:sldChg chg="addSp delSp modSp add mod setBg setClrOvrMap">
        <pc:chgData name="Shailendra Kushwaha" userId="5f3e821e-f25d-47b6-af54-b8cfd554eba7" providerId="ADAL" clId="{21C9CA23-9DEF-4DE7-A268-A09901FEFA76}" dt="2018-08-28T07:28:07.605" v="3390" actId="26606"/>
        <pc:sldMkLst>
          <pc:docMk/>
          <pc:sldMk cId="2919118405" sldId="297"/>
        </pc:sldMkLst>
        <pc:spChg chg="mod">
          <ac:chgData name="Shailendra Kushwaha" userId="5f3e821e-f25d-47b6-af54-b8cfd554eba7" providerId="ADAL" clId="{21C9CA23-9DEF-4DE7-A268-A09901FEFA76}" dt="2018-08-28T07:28:07.605" v="3390" actId="26606"/>
          <ac:spMkLst>
            <pc:docMk/>
            <pc:sldMk cId="2919118405" sldId="297"/>
            <ac:spMk id="2" creationId="{BE53F377-6DF0-43B5-B4AB-4A4EA601D031}"/>
          </ac:spMkLst>
        </pc:spChg>
        <pc:spChg chg="add del mod">
          <ac:chgData name="Shailendra Kushwaha" userId="5f3e821e-f25d-47b6-af54-b8cfd554eba7" providerId="ADAL" clId="{21C9CA23-9DEF-4DE7-A268-A09901FEFA76}" dt="2018-08-28T07:28:07.605" v="3390" actId="26606"/>
          <ac:spMkLst>
            <pc:docMk/>
            <pc:sldMk cId="2919118405" sldId="297"/>
            <ac:spMk id="3" creationId="{387FCDFD-DD09-41BB-B794-8ECF331EA83A}"/>
          </ac:spMkLst>
        </pc:spChg>
        <pc:spChg chg="add del">
          <ac:chgData name="Shailendra Kushwaha" userId="5f3e821e-f25d-47b6-af54-b8cfd554eba7" providerId="ADAL" clId="{21C9CA23-9DEF-4DE7-A268-A09901FEFA76}" dt="2018-08-28T07:27:54.693" v="3385" actId="26606"/>
          <ac:spMkLst>
            <pc:docMk/>
            <pc:sldMk cId="2919118405" sldId="297"/>
            <ac:spMk id="10" creationId="{BE95D989-81FA-4BAD-9AD5-E46CEDA91B36}"/>
          </ac:spMkLst>
        </pc:spChg>
        <pc:spChg chg="add del">
          <ac:chgData name="Shailendra Kushwaha" userId="5f3e821e-f25d-47b6-af54-b8cfd554eba7" providerId="ADAL" clId="{21C9CA23-9DEF-4DE7-A268-A09901FEFA76}" dt="2018-08-28T07:27:54.693" v="3385" actId="26606"/>
          <ac:spMkLst>
            <pc:docMk/>
            <pc:sldMk cId="2919118405" sldId="297"/>
            <ac:spMk id="12" creationId="{156189E5-8A3E-4CFD-B71B-CCD0F8495E56}"/>
          </ac:spMkLst>
        </pc:spChg>
        <pc:spChg chg="add">
          <ac:chgData name="Shailendra Kushwaha" userId="5f3e821e-f25d-47b6-af54-b8cfd554eba7" providerId="ADAL" clId="{21C9CA23-9DEF-4DE7-A268-A09901FEFA76}" dt="2018-08-28T07:28:07.605" v="3390" actId="26606"/>
          <ac:spMkLst>
            <pc:docMk/>
            <pc:sldMk cId="2919118405" sldId="297"/>
            <ac:spMk id="14" creationId="{08E7ACFB-B791-4C23-8B17-013FEDC09A89}"/>
          </ac:spMkLst>
        </pc:spChg>
        <pc:spChg chg="add del">
          <ac:chgData name="Shailendra Kushwaha" userId="5f3e821e-f25d-47b6-af54-b8cfd554eba7" providerId="ADAL" clId="{21C9CA23-9DEF-4DE7-A268-A09901FEFA76}" dt="2018-08-28T07:28:00.335" v="3387" actId="26606"/>
          <ac:spMkLst>
            <pc:docMk/>
            <pc:sldMk cId="2919118405" sldId="297"/>
            <ac:spMk id="19" creationId="{42285737-90EE-47DC-AC80-8AE156B11969}"/>
          </ac:spMkLst>
        </pc:spChg>
        <pc:spChg chg="add del">
          <ac:chgData name="Shailendra Kushwaha" userId="5f3e821e-f25d-47b6-af54-b8cfd554eba7" providerId="ADAL" clId="{21C9CA23-9DEF-4DE7-A268-A09901FEFA76}" dt="2018-08-28T07:28:07.566" v="3389" actId="26606"/>
          <ac:spMkLst>
            <pc:docMk/>
            <pc:sldMk cId="2919118405" sldId="297"/>
            <ac:spMk id="23" creationId="{BE95D989-81FA-4BAD-9AD5-E46CEDA91B36}"/>
          </ac:spMkLst>
        </pc:spChg>
        <pc:spChg chg="add del">
          <ac:chgData name="Shailendra Kushwaha" userId="5f3e821e-f25d-47b6-af54-b8cfd554eba7" providerId="ADAL" clId="{21C9CA23-9DEF-4DE7-A268-A09901FEFA76}" dt="2018-08-28T07:28:07.566" v="3389" actId="26606"/>
          <ac:spMkLst>
            <pc:docMk/>
            <pc:sldMk cId="2919118405" sldId="297"/>
            <ac:spMk id="24" creationId="{156189E5-8A3E-4CFD-B71B-CCD0F8495E56}"/>
          </ac:spMkLst>
        </pc:spChg>
        <pc:spChg chg="add">
          <ac:chgData name="Shailendra Kushwaha" userId="5f3e821e-f25d-47b6-af54-b8cfd554eba7" providerId="ADAL" clId="{21C9CA23-9DEF-4DE7-A268-A09901FEFA76}" dt="2018-08-28T07:28:07.605" v="3390" actId="26606"/>
          <ac:spMkLst>
            <pc:docMk/>
            <pc:sldMk cId="2919118405" sldId="297"/>
            <ac:spMk id="27" creationId="{3B0DF90E-6BAD-4E82-8FDF-717C9A357378}"/>
          </ac:spMkLst>
        </pc:spChg>
        <pc:spChg chg="add">
          <ac:chgData name="Shailendra Kushwaha" userId="5f3e821e-f25d-47b6-af54-b8cfd554eba7" providerId="ADAL" clId="{21C9CA23-9DEF-4DE7-A268-A09901FEFA76}" dt="2018-08-28T07:28:07.605" v="3390" actId="26606"/>
          <ac:spMkLst>
            <pc:docMk/>
            <pc:sldMk cId="2919118405" sldId="297"/>
            <ac:spMk id="28" creationId="{13DCC859-0434-4BB8-B6C5-09C88AE698FB}"/>
          </ac:spMkLst>
        </pc:spChg>
        <pc:grpChg chg="add del">
          <ac:chgData name="Shailendra Kushwaha" userId="5f3e821e-f25d-47b6-af54-b8cfd554eba7" providerId="ADAL" clId="{21C9CA23-9DEF-4DE7-A268-A09901FEFA76}" dt="2018-08-28T07:28:00.335" v="3387" actId="26606"/>
          <ac:grpSpMkLst>
            <pc:docMk/>
            <pc:sldMk cId="2919118405" sldId="297"/>
            <ac:grpSpMk id="20" creationId="{B57BDC17-F1B3-455F-BBF1-680AA1F25C06}"/>
          </ac:grpSpMkLst>
        </pc:grpChg>
        <pc:graphicFrameChg chg="add del">
          <ac:chgData name="Shailendra Kushwaha" userId="5f3e821e-f25d-47b6-af54-b8cfd554eba7" providerId="ADAL" clId="{21C9CA23-9DEF-4DE7-A268-A09901FEFA76}" dt="2018-08-28T07:27:54.693" v="3385" actId="26606"/>
          <ac:graphicFrameMkLst>
            <pc:docMk/>
            <pc:sldMk cId="2919118405" sldId="297"/>
            <ac:graphicFrameMk id="5" creationId="{42E12D03-8C83-4D3C-84CD-85C20B7094BC}"/>
          </ac:graphicFrameMkLst>
        </pc:graphicFrameChg>
        <pc:graphicFrameChg chg="add del">
          <ac:chgData name="Shailendra Kushwaha" userId="5f3e821e-f25d-47b6-af54-b8cfd554eba7" providerId="ADAL" clId="{21C9CA23-9DEF-4DE7-A268-A09901FEFA76}" dt="2018-08-28T07:28:00.335" v="3387" actId="26606"/>
          <ac:graphicFrameMkLst>
            <pc:docMk/>
            <pc:sldMk cId="2919118405" sldId="297"/>
            <ac:graphicFrameMk id="21" creationId="{B197E3C9-1AEA-44F2-B65F-42E7C4BBC858}"/>
          </ac:graphicFrameMkLst>
        </pc:graphicFrameChg>
        <pc:graphicFrameChg chg="add del">
          <ac:chgData name="Shailendra Kushwaha" userId="5f3e821e-f25d-47b6-af54-b8cfd554eba7" providerId="ADAL" clId="{21C9CA23-9DEF-4DE7-A268-A09901FEFA76}" dt="2018-08-28T07:28:07.566" v="3389" actId="26606"/>
          <ac:graphicFrameMkLst>
            <pc:docMk/>
            <pc:sldMk cId="2919118405" sldId="297"/>
            <ac:graphicFrameMk id="25" creationId="{42E12D03-8C83-4D3C-84CD-85C20B7094BC}"/>
          </ac:graphicFrameMkLst>
        </pc:graphicFrameChg>
        <pc:graphicFrameChg chg="add">
          <ac:chgData name="Shailendra Kushwaha" userId="5f3e821e-f25d-47b6-af54-b8cfd554eba7" providerId="ADAL" clId="{21C9CA23-9DEF-4DE7-A268-A09901FEFA76}" dt="2018-08-28T07:28:07.605" v="3390" actId="26606"/>
          <ac:graphicFrameMkLst>
            <pc:docMk/>
            <pc:sldMk cId="2919118405" sldId="297"/>
            <ac:graphicFrameMk id="29" creationId="{FDEB4843-AEEB-481C-A5FA-4278FBB99FC5}"/>
          </ac:graphicFrameMkLst>
        </pc:graphicFrameChg>
      </pc:sldChg>
      <pc:sldChg chg="modSp add del">
        <pc:chgData name="Shailendra Kushwaha" userId="5f3e821e-f25d-47b6-af54-b8cfd554eba7" providerId="ADAL" clId="{21C9CA23-9DEF-4DE7-A268-A09901FEFA76}" dt="2018-08-28T07:37:15.145" v="3868" actId="2696"/>
        <pc:sldMkLst>
          <pc:docMk/>
          <pc:sldMk cId="535816817" sldId="299"/>
        </pc:sldMkLst>
        <pc:spChg chg="mod">
          <ac:chgData name="Shailendra Kushwaha" userId="5f3e821e-f25d-47b6-af54-b8cfd554eba7" providerId="ADAL" clId="{21C9CA23-9DEF-4DE7-A268-A09901FEFA76}" dt="2018-08-28T07:28:29.592" v="3400" actId="20577"/>
          <ac:spMkLst>
            <pc:docMk/>
            <pc:sldMk cId="535816817" sldId="299"/>
            <ac:spMk id="2" creationId="{B73286EB-5763-41DC-B4B2-EFEE364977B5}"/>
          </ac:spMkLst>
        </pc:spChg>
      </pc:sldChg>
      <pc:sldChg chg="modSp">
        <pc:chgData name="Shailendra Kushwaha" userId="5f3e821e-f25d-47b6-af54-b8cfd554eba7" providerId="ADAL" clId="{21C9CA23-9DEF-4DE7-A268-A09901FEFA76}" dt="2018-08-28T08:20:23.860" v="3937" actId="20577"/>
        <pc:sldMkLst>
          <pc:docMk/>
          <pc:sldMk cId="4278775545" sldId="299"/>
        </pc:sldMkLst>
        <pc:spChg chg="mod">
          <ac:chgData name="Shailendra Kushwaha" userId="5f3e821e-f25d-47b6-af54-b8cfd554eba7" providerId="ADAL" clId="{21C9CA23-9DEF-4DE7-A268-A09901FEFA76}" dt="2018-08-28T08:20:23.860" v="3937" actId="20577"/>
          <ac:spMkLst>
            <pc:docMk/>
            <pc:sldMk cId="4278775545" sldId="299"/>
            <ac:spMk id="3" creationId="{3987833F-13C3-4429-8FFF-80F46F24471E}"/>
          </ac:spMkLst>
        </pc:spChg>
      </pc:sldChg>
      <pc:sldChg chg="modSp add ord">
        <pc:chgData name="Shailendra Kushwaha" userId="5f3e821e-f25d-47b6-af54-b8cfd554eba7" providerId="ADAL" clId="{21C9CA23-9DEF-4DE7-A268-A09901FEFA76}" dt="2018-08-28T08:07:42.907" v="3921" actId="20577"/>
        <pc:sldMkLst>
          <pc:docMk/>
          <pc:sldMk cId="1231616268" sldId="300"/>
        </pc:sldMkLst>
        <pc:spChg chg="mod">
          <ac:chgData name="Shailendra Kushwaha" userId="5f3e821e-f25d-47b6-af54-b8cfd554eba7" providerId="ADAL" clId="{21C9CA23-9DEF-4DE7-A268-A09901FEFA76}" dt="2018-08-28T07:54:31.302" v="3917" actId="20577"/>
          <ac:spMkLst>
            <pc:docMk/>
            <pc:sldMk cId="1231616268" sldId="300"/>
            <ac:spMk id="2" creationId="{1240BDAB-314F-4764-B704-9ED493EE4F45}"/>
          </ac:spMkLst>
        </pc:spChg>
        <pc:spChg chg="mod">
          <ac:chgData name="Shailendra Kushwaha" userId="5f3e821e-f25d-47b6-af54-b8cfd554eba7" providerId="ADAL" clId="{21C9CA23-9DEF-4DE7-A268-A09901FEFA76}" dt="2018-08-28T08:07:42.907" v="3921" actId="20577"/>
          <ac:spMkLst>
            <pc:docMk/>
            <pc:sldMk cId="1231616268" sldId="300"/>
            <ac:spMk id="3" creationId="{95F9B69E-8D98-4663-BDC3-5F365E5BBDF5}"/>
          </ac:spMkLst>
        </pc:spChg>
      </pc:sldChg>
    </pc:docChg>
  </pc:docChgLst>
  <pc:docChgLst>
    <pc:chgData name="Guest User" userId="S::urn:spo:anon#dcc2452c19f8cb4e88f40831791a4efa535f24661140b5752160ac637def9ed5::" providerId="AD" clId="Web-{03412FFE-A98B-C157-1C10-27A050986C10}"/>
    <pc:docChg chg="addSld modSld">
      <pc:chgData name="Guest User" userId="S::urn:spo:anon#dcc2452c19f8cb4e88f40831791a4efa535f24661140b5752160ac637def9ed5::" providerId="AD" clId="Web-{03412FFE-A98B-C157-1C10-27A050986C10}" dt="2018-08-28T08:21:21.397" v="750" actId="14100"/>
      <pc:docMkLst>
        <pc:docMk/>
      </pc:docMkLst>
      <pc:sldChg chg="modSp">
        <pc:chgData name="Guest User" userId="S::urn:spo:anon#dcc2452c19f8cb4e88f40831791a4efa535f24661140b5752160ac637def9ed5::" providerId="AD" clId="Web-{03412FFE-A98B-C157-1C10-27A050986C10}" dt="2018-08-28T08:10:47.232" v="647" actId="20577"/>
        <pc:sldMkLst>
          <pc:docMk/>
          <pc:sldMk cId="2453973208" sldId="278"/>
        </pc:sldMkLst>
        <pc:spChg chg="mod">
          <ac:chgData name="Guest User" userId="S::urn:spo:anon#dcc2452c19f8cb4e88f40831791a4efa535f24661140b5752160ac637def9ed5::" providerId="AD" clId="Web-{03412FFE-A98B-C157-1C10-27A050986C10}" dt="2018-08-28T08:10:47.232" v="647" actId="20577"/>
          <ac:spMkLst>
            <pc:docMk/>
            <pc:sldMk cId="2453973208" sldId="278"/>
            <ac:spMk id="2" creationId="{8491DA11-08AD-44D7-9AEE-F7C6C3594444}"/>
          </ac:spMkLst>
        </pc:spChg>
      </pc:sldChg>
      <pc:sldChg chg="modSp">
        <pc:chgData name="Guest User" userId="S::urn:spo:anon#dcc2452c19f8cb4e88f40831791a4efa535f24661140b5752160ac637def9ed5::" providerId="AD" clId="Web-{03412FFE-A98B-C157-1C10-27A050986C10}" dt="2018-08-28T08:04:44.924" v="593" actId="14100"/>
        <pc:sldMkLst>
          <pc:docMk/>
          <pc:sldMk cId="1640304795" sldId="280"/>
        </pc:sldMkLst>
        <pc:spChg chg="mod">
          <ac:chgData name="Guest User" userId="S::urn:spo:anon#dcc2452c19f8cb4e88f40831791a4efa535f24661140b5752160ac637def9ed5::" providerId="AD" clId="Web-{03412FFE-A98B-C157-1C10-27A050986C10}" dt="2018-08-28T07:59:47.569" v="570"/>
          <ac:spMkLst>
            <pc:docMk/>
            <pc:sldMk cId="1640304795" sldId="280"/>
            <ac:spMk id="7" creationId="{C3A2C21F-7679-4303-8C97-587DE360E20E}"/>
          </ac:spMkLst>
        </pc:spChg>
        <pc:spChg chg="mod">
          <ac:chgData name="Guest User" userId="S::urn:spo:anon#dcc2452c19f8cb4e88f40831791a4efa535f24661140b5752160ac637def9ed5::" providerId="AD" clId="Web-{03412FFE-A98B-C157-1C10-27A050986C10}" dt="2018-08-28T08:03:39.769" v="588" actId="1076"/>
          <ac:spMkLst>
            <pc:docMk/>
            <pc:sldMk cId="1640304795" sldId="280"/>
            <ac:spMk id="8" creationId="{890D8335-A10D-4420-B1C7-ECED21C5A998}"/>
          </ac:spMkLst>
        </pc:spChg>
        <pc:spChg chg="mod">
          <ac:chgData name="Guest User" userId="S::urn:spo:anon#dcc2452c19f8cb4e88f40831791a4efa535f24661140b5752160ac637def9ed5::" providerId="AD" clId="Web-{03412FFE-A98B-C157-1C10-27A050986C10}" dt="2018-08-28T08:04:44.924" v="593" actId="14100"/>
          <ac:spMkLst>
            <pc:docMk/>
            <pc:sldMk cId="1640304795" sldId="280"/>
            <ac:spMk id="9" creationId="{D52BC762-7C5B-4A8E-97FD-381BEFE10E95}"/>
          </ac:spMkLst>
        </pc:spChg>
        <pc:spChg chg="mod">
          <ac:chgData name="Guest User" userId="S::urn:spo:anon#dcc2452c19f8cb4e88f40831791a4efa535f24661140b5752160ac637def9ed5::" providerId="AD" clId="Web-{03412FFE-A98B-C157-1C10-27A050986C10}" dt="2018-08-28T08:01:21.771" v="576" actId="14100"/>
          <ac:spMkLst>
            <pc:docMk/>
            <pc:sldMk cId="1640304795" sldId="280"/>
            <ac:spMk id="10" creationId="{B0CDD141-85D3-42FA-AA8C-8CA378195CDD}"/>
          </ac:spMkLst>
        </pc:spChg>
        <pc:spChg chg="mod">
          <ac:chgData name="Guest User" userId="S::urn:spo:anon#dcc2452c19f8cb4e88f40831791a4efa535f24661140b5752160ac637def9ed5::" providerId="AD" clId="Web-{03412FFE-A98B-C157-1C10-27A050986C10}" dt="2018-08-28T08:00:38.193" v="573" actId="1076"/>
          <ac:spMkLst>
            <pc:docMk/>
            <pc:sldMk cId="1640304795" sldId="280"/>
            <ac:spMk id="11" creationId="{6D9CD9CC-EF1D-414A-BA34-9F77FD5DD914}"/>
          </ac:spMkLst>
        </pc:spChg>
        <pc:spChg chg="mod">
          <ac:chgData name="Guest User" userId="S::urn:spo:anon#dcc2452c19f8cb4e88f40831791a4efa535f24661140b5752160ac637def9ed5::" providerId="AD" clId="Web-{03412FFE-A98B-C157-1C10-27A050986C10}" dt="2018-08-28T08:02:23.629" v="582"/>
          <ac:spMkLst>
            <pc:docMk/>
            <pc:sldMk cId="1640304795" sldId="280"/>
            <ac:spMk id="12" creationId="{9D6DEB2E-E5A8-4A9D-A9F4-141BCA5A8E45}"/>
          </ac:spMkLst>
        </pc:spChg>
        <pc:spChg chg="mod">
          <ac:chgData name="Guest User" userId="S::urn:spo:anon#dcc2452c19f8cb4e88f40831791a4efa535f24661140b5752160ac637def9ed5::" providerId="AD" clId="Web-{03412FFE-A98B-C157-1C10-27A050986C10}" dt="2018-08-28T08:04:13.753" v="590" actId="1076"/>
          <ac:spMkLst>
            <pc:docMk/>
            <pc:sldMk cId="1640304795" sldId="280"/>
            <ac:spMk id="13" creationId="{234C3F09-398B-4C53-AFEF-DBA87B8A5DB5}"/>
          </ac:spMkLst>
        </pc:spChg>
      </pc:sldChg>
      <pc:sldChg chg="addSp modSp">
        <pc:chgData name="Guest User" userId="S::urn:spo:anon#dcc2452c19f8cb4e88f40831791a4efa535f24661140b5752160ac637def9ed5::" providerId="AD" clId="Web-{03412FFE-A98B-C157-1C10-27A050986C10}" dt="2018-08-28T07:38:50.557" v="340" actId="1076"/>
        <pc:sldMkLst>
          <pc:docMk/>
          <pc:sldMk cId="1766255751" sldId="285"/>
        </pc:sldMkLst>
        <pc:picChg chg="add mod">
          <ac:chgData name="Guest User" userId="S::urn:spo:anon#dcc2452c19f8cb4e88f40831791a4efa535f24661140b5752160ac637def9ed5::" providerId="AD" clId="Web-{03412FFE-A98B-C157-1C10-27A050986C10}" dt="2018-08-28T07:38:50.557" v="340" actId="1076"/>
          <ac:picMkLst>
            <pc:docMk/>
            <pc:sldMk cId="1766255751" sldId="285"/>
            <ac:picMk id="4" creationId="{A6FD4F86-1FA6-4461-BCA1-F17EE4758526}"/>
          </ac:picMkLst>
        </pc:picChg>
      </pc:sldChg>
      <pc:sldChg chg="addSp delSp modSp mod setBg">
        <pc:chgData name="Guest User" userId="S::urn:spo:anon#dcc2452c19f8cb4e88f40831791a4efa535f24661140b5752160ac637def9ed5::" providerId="AD" clId="Web-{03412FFE-A98B-C157-1C10-27A050986C10}" dt="2018-08-28T08:21:21.397" v="750" actId="14100"/>
        <pc:sldMkLst>
          <pc:docMk/>
          <pc:sldMk cId="1079063313" sldId="286"/>
        </pc:sldMkLst>
        <pc:spChg chg="mod">
          <ac:chgData name="Guest User" userId="S::urn:spo:anon#dcc2452c19f8cb4e88f40831791a4efa535f24661140b5752160ac637def9ed5::" providerId="AD" clId="Web-{03412FFE-A98B-C157-1C10-27A050986C10}" dt="2018-08-28T08:17:49.306" v="717"/>
          <ac:spMkLst>
            <pc:docMk/>
            <pc:sldMk cId="1079063313" sldId="286"/>
            <ac:spMk id="2" creationId="{DF58D8F6-8681-8949-AC3E-405585DD9128}"/>
          </ac:spMkLst>
        </pc:spChg>
        <pc:spChg chg="mod">
          <ac:chgData name="Guest User" userId="S::urn:spo:anon#dcc2452c19f8cb4e88f40831791a4efa535f24661140b5752160ac637def9ed5::" providerId="AD" clId="Web-{03412FFE-A98B-C157-1C10-27A050986C10}" dt="2018-08-28T08:21:10.241" v="748" actId="20577"/>
          <ac:spMkLst>
            <pc:docMk/>
            <pc:sldMk cId="1079063313" sldId="286"/>
            <ac:spMk id="3" creationId="{4396844D-48C2-C743-BC31-36AC3CF98D47}"/>
          </ac:spMkLst>
        </pc:spChg>
        <pc:spChg chg="del">
          <ac:chgData name="Guest User" userId="S::urn:spo:anon#dcc2452c19f8cb4e88f40831791a4efa535f24661140b5752160ac637def9ed5::" providerId="AD" clId="Web-{03412FFE-A98B-C157-1C10-27A050986C10}" dt="2018-08-28T08:17:49.306" v="717"/>
          <ac:spMkLst>
            <pc:docMk/>
            <pc:sldMk cId="1079063313" sldId="286"/>
            <ac:spMk id="13" creationId="{CF62D2A7-8207-488C-9F46-316BA81A16C8}"/>
          </ac:spMkLst>
        </pc:spChg>
        <pc:spChg chg="add mod">
          <ac:chgData name="Guest User" userId="S::urn:spo:anon#dcc2452c19f8cb4e88f40831791a4efa535f24661140b5752160ac637def9ed5::" providerId="AD" clId="Web-{03412FFE-A98B-C157-1C10-27A050986C10}" dt="2018-08-28T08:20:30.226" v="743" actId="14100"/>
          <ac:spMkLst>
            <pc:docMk/>
            <pc:sldMk cId="1079063313" sldId="286"/>
            <ac:spMk id="18" creationId="{EF9B8DF2-C3F5-49A2-94D2-F7B65A0F1F15}"/>
          </ac:spMkLst>
        </pc:spChg>
        <pc:picChg chg="mod modCrop">
          <ac:chgData name="Guest User" userId="S::urn:spo:anon#dcc2452c19f8cb4e88f40831791a4efa535f24661140b5752160ac637def9ed5::" providerId="AD" clId="Web-{03412FFE-A98B-C157-1C10-27A050986C10}" dt="2018-08-28T08:21:21.397" v="750" actId="14100"/>
          <ac:picMkLst>
            <pc:docMk/>
            <pc:sldMk cId="1079063313" sldId="286"/>
            <ac:picMk id="4" creationId="{39A7EF1B-EB78-6044-BDF9-82BD6CCD07A5}"/>
          </ac:picMkLst>
        </pc:picChg>
        <pc:picChg chg="add mod ord modCrop">
          <ac:chgData name="Guest User" userId="S::urn:spo:anon#dcc2452c19f8cb4e88f40831791a4efa535f24661140b5752160ac637def9ed5::" providerId="AD" clId="Web-{03412FFE-A98B-C157-1C10-27A050986C10}" dt="2018-08-28T08:17:49.306" v="717"/>
          <ac:picMkLst>
            <pc:docMk/>
            <pc:sldMk cId="1079063313" sldId="286"/>
            <ac:picMk id="5" creationId="{22D7E0EC-23FA-4F3F-AFCA-F701FCDC99AC}"/>
          </ac:picMkLst>
        </pc:picChg>
      </pc:sldChg>
      <pc:sldChg chg="addSp modSp mod setBg">
        <pc:chgData name="Guest User" userId="S::urn:spo:anon#dcc2452c19f8cb4e88f40831791a4efa535f24661140b5752160ac637def9ed5::" providerId="AD" clId="Web-{03412FFE-A98B-C157-1C10-27A050986C10}" dt="2018-08-28T07:55:04.588" v="465"/>
        <pc:sldMkLst>
          <pc:docMk/>
          <pc:sldMk cId="1280190942" sldId="287"/>
        </pc:sldMkLst>
        <pc:spChg chg="mod">
          <ac:chgData name="Guest User" userId="S::urn:spo:anon#dcc2452c19f8cb4e88f40831791a4efa535f24661140b5752160ac637def9ed5::" providerId="AD" clId="Web-{03412FFE-A98B-C157-1C10-27A050986C10}" dt="2018-08-28T07:52:15.481" v="427" actId="20577"/>
          <ac:spMkLst>
            <pc:docMk/>
            <pc:sldMk cId="1280190942" sldId="287"/>
            <ac:spMk id="2" creationId="{19199CD6-4063-9D47-B0D3-FBBC6DBAE90D}"/>
          </ac:spMkLst>
        </pc:spChg>
        <pc:spChg chg="mod">
          <ac:chgData name="Guest User" userId="S::urn:spo:anon#dcc2452c19f8cb4e88f40831791a4efa535f24661140b5752160ac637def9ed5::" providerId="AD" clId="Web-{03412FFE-A98B-C157-1C10-27A050986C10}" dt="2018-08-28T07:54:28.058" v="462" actId="20577"/>
          <ac:spMkLst>
            <pc:docMk/>
            <pc:sldMk cId="1280190942" sldId="287"/>
            <ac:spMk id="5" creationId="{A3630C94-626D-784D-949F-C5078F60D3B8}"/>
          </ac:spMkLst>
        </pc:spChg>
        <pc:picChg chg="mod modCrop">
          <ac:chgData name="Guest User" userId="S::urn:spo:anon#dcc2452c19f8cb4e88f40831791a4efa535f24661140b5752160ac637def9ed5::" providerId="AD" clId="Web-{03412FFE-A98B-C157-1C10-27A050986C10}" dt="2018-08-28T07:55:04.588" v="465"/>
          <ac:picMkLst>
            <pc:docMk/>
            <pc:sldMk cId="1280190942" sldId="287"/>
            <ac:picMk id="4" creationId="{3F4428D8-677B-994D-BDEE-790066DEAE93}"/>
          </ac:picMkLst>
        </pc:picChg>
        <pc:cxnChg chg="add">
          <ac:chgData name="Guest User" userId="S::urn:spo:anon#dcc2452c19f8cb4e88f40831791a4efa535f24661140b5752160ac637def9ed5::" providerId="AD" clId="Web-{03412FFE-A98B-C157-1C10-27A050986C10}" dt="2018-08-28T07:49:51.483" v="408"/>
          <ac:cxnSpMkLst>
            <pc:docMk/>
            <pc:sldMk cId="1280190942" sldId="287"/>
            <ac:cxnSpMk id="10" creationId="{A7F400EE-A8A5-48AF-B4D6-291B52C6F0B0}"/>
          </ac:cxnSpMkLst>
        </pc:cxnChg>
      </pc:sldChg>
      <pc:sldChg chg="addSp delSp modSp mod setBg setClrOvrMap">
        <pc:chgData name="Guest User" userId="S::urn:spo:anon#dcc2452c19f8cb4e88f40831791a4efa535f24661140b5752160ac637def9ed5::" providerId="AD" clId="Web-{03412FFE-A98B-C157-1C10-27A050986C10}" dt="2018-08-28T07:31:32.531" v="332" actId="20577"/>
        <pc:sldMkLst>
          <pc:docMk/>
          <pc:sldMk cId="140103699" sldId="289"/>
        </pc:sldMkLst>
        <pc:spChg chg="mod">
          <ac:chgData name="Guest User" userId="S::urn:spo:anon#dcc2452c19f8cb4e88f40831791a4efa535f24661140b5752160ac637def9ed5::" providerId="AD" clId="Web-{03412FFE-A98B-C157-1C10-27A050986C10}" dt="2018-08-28T07:30:52.719" v="322" actId="20577"/>
          <ac:spMkLst>
            <pc:docMk/>
            <pc:sldMk cId="140103699" sldId="289"/>
            <ac:spMk id="2" creationId="{AC4A8633-4303-5443-B9C9-206A8C632179}"/>
          </ac:spMkLst>
        </pc:spChg>
        <pc:spChg chg="mod">
          <ac:chgData name="Guest User" userId="S::urn:spo:anon#dcc2452c19f8cb4e88f40831791a4efa535f24661140b5752160ac637def9ed5::" providerId="AD" clId="Web-{03412FFE-A98B-C157-1C10-27A050986C10}" dt="2018-08-28T07:31:32.531" v="332" actId="20577"/>
          <ac:spMkLst>
            <pc:docMk/>
            <pc:sldMk cId="140103699" sldId="289"/>
            <ac:spMk id="3" creationId="{7D38EA25-9CC2-6F47-85E1-08EF9431C8C0}"/>
          </ac:spMkLst>
        </pc:spChg>
        <pc:spChg chg="add del">
          <ac:chgData name="Guest User" userId="S::urn:spo:anon#dcc2452c19f8cb4e88f40831791a4efa535f24661140b5752160ac637def9ed5::" providerId="AD" clId="Web-{03412FFE-A98B-C157-1C10-27A050986C10}" dt="2018-08-28T07:30:31.141" v="320"/>
          <ac:spMkLst>
            <pc:docMk/>
            <pc:sldMk cId="140103699" sldId="289"/>
            <ac:spMk id="7" creationId="{867D4867-5BA7-4462-B2F6-A23F4A622AA7}"/>
          </ac:spMkLst>
        </pc:spChg>
        <pc:spChg chg="add">
          <ac:chgData name="Guest User" userId="S::urn:spo:anon#dcc2452c19f8cb4e88f40831791a4efa535f24661140b5752160ac637def9ed5::" providerId="AD" clId="Web-{03412FFE-A98B-C157-1C10-27A050986C10}" dt="2018-08-28T07:30:35.375" v="321"/>
          <ac:spMkLst>
            <pc:docMk/>
            <pc:sldMk cId="140103699" sldId="289"/>
            <ac:spMk id="8" creationId="{CF62D2A7-8207-488C-9F46-316BA81A16C8}"/>
          </ac:spMkLst>
        </pc:spChg>
        <pc:spChg chg="add del">
          <ac:chgData name="Guest User" userId="S::urn:spo:anon#dcc2452c19f8cb4e88f40831791a4efa535f24661140b5752160ac637def9ed5::" providerId="AD" clId="Web-{03412FFE-A98B-C157-1C10-27A050986C10}" dt="2018-08-28T07:30:26" v="318"/>
          <ac:spMkLst>
            <pc:docMk/>
            <pc:sldMk cId="140103699" sldId="289"/>
            <ac:spMk id="10" creationId="{CF62D2A7-8207-488C-9F46-316BA81A16C8}"/>
          </ac:spMkLst>
        </pc:spChg>
        <pc:picChg chg="del">
          <ac:chgData name="Guest User" userId="S::urn:spo:anon#dcc2452c19f8cb4e88f40831791a4efa535f24661140b5752160ac637def9ed5::" providerId="AD" clId="Web-{03412FFE-A98B-C157-1C10-27A050986C10}" dt="2018-08-28T07:28:39.939" v="315"/>
          <ac:picMkLst>
            <pc:docMk/>
            <pc:sldMk cId="140103699" sldId="289"/>
            <ac:picMk id="4" creationId="{B3279E8A-15FF-EB49-8CB2-2A051306483B}"/>
          </ac:picMkLst>
        </pc:picChg>
        <pc:picChg chg="add mod">
          <ac:chgData name="Guest User" userId="S::urn:spo:anon#dcc2452c19f8cb4e88f40831791a4efa535f24661140b5752160ac637def9ed5::" providerId="AD" clId="Web-{03412FFE-A98B-C157-1C10-27A050986C10}" dt="2018-08-28T07:30:35.375" v="321"/>
          <ac:picMkLst>
            <pc:docMk/>
            <pc:sldMk cId="140103699" sldId="289"/>
            <ac:picMk id="5" creationId="{85A9209F-3BB3-4098-A15F-E7A92C931FE7}"/>
          </ac:picMkLst>
        </pc:picChg>
      </pc:sldChg>
      <pc:sldChg chg="modSp">
        <pc:chgData name="Guest User" userId="S::urn:spo:anon#dcc2452c19f8cb4e88f40831791a4efa535f24661140b5752160ac637def9ed5::" providerId="AD" clId="Web-{03412FFE-A98B-C157-1C10-27A050986C10}" dt="2018-08-28T08:19:22.977" v="730" actId="20577"/>
        <pc:sldMkLst>
          <pc:docMk/>
          <pc:sldMk cId="809636702" sldId="291"/>
        </pc:sldMkLst>
        <pc:spChg chg="mod">
          <ac:chgData name="Guest User" userId="S::urn:spo:anon#dcc2452c19f8cb4e88f40831791a4efa535f24661140b5752160ac637def9ed5::" providerId="AD" clId="Web-{03412FFE-A98B-C157-1C10-27A050986C10}" dt="2018-08-28T08:14:37.104" v="660" actId="20577"/>
          <ac:spMkLst>
            <pc:docMk/>
            <pc:sldMk cId="809636702" sldId="291"/>
            <ac:spMk id="3" creationId="{626AB61D-4D08-1D46-9884-608B3CC314F4}"/>
          </ac:spMkLst>
        </pc:spChg>
        <pc:spChg chg="mod">
          <ac:chgData name="Guest User" userId="S::urn:spo:anon#dcc2452c19f8cb4e88f40831791a4efa535f24661140b5752160ac637def9ed5::" providerId="AD" clId="Web-{03412FFE-A98B-C157-1C10-27A050986C10}" dt="2018-08-28T08:19:22.977" v="730" actId="20577"/>
          <ac:spMkLst>
            <pc:docMk/>
            <pc:sldMk cId="809636702" sldId="291"/>
            <ac:spMk id="4" creationId="{7BC62462-0501-9243-A080-FD6B33D51779}"/>
          </ac:spMkLst>
        </pc:spChg>
      </pc:sldChg>
      <pc:sldChg chg="modSp">
        <pc:chgData name="Guest User" userId="S::urn:spo:anon#dcc2452c19f8cb4e88f40831791a4efa535f24661140b5752160ac637def9ed5::" providerId="AD" clId="Web-{03412FFE-A98B-C157-1C10-27A050986C10}" dt="2018-08-28T07:47:47.579" v="405" actId="20577"/>
        <pc:sldMkLst>
          <pc:docMk/>
          <pc:sldMk cId="3853126343" sldId="293"/>
        </pc:sldMkLst>
        <pc:spChg chg="mod">
          <ac:chgData name="Guest User" userId="S::urn:spo:anon#dcc2452c19f8cb4e88f40831791a4efa535f24661140b5752160ac637def9ed5::" providerId="AD" clId="Web-{03412FFE-A98B-C157-1C10-27A050986C10}" dt="2018-08-28T07:47:47.579" v="405" actId="20577"/>
          <ac:spMkLst>
            <pc:docMk/>
            <pc:sldMk cId="3853126343" sldId="293"/>
            <ac:spMk id="2" creationId="{3158C655-5FCD-4221-8F02-0A7A20393D7B}"/>
          </ac:spMkLst>
        </pc:spChg>
        <pc:spChg chg="mod">
          <ac:chgData name="Guest User" userId="S::urn:spo:anon#dcc2452c19f8cb4e88f40831791a4efa535f24661140b5752160ac637def9ed5::" providerId="AD" clId="Web-{03412FFE-A98B-C157-1C10-27A050986C10}" dt="2018-08-28T07:47:03.549" v="401" actId="20577"/>
          <ac:spMkLst>
            <pc:docMk/>
            <pc:sldMk cId="3853126343" sldId="293"/>
            <ac:spMk id="3" creationId="{D28BC8E6-3811-483A-B02A-337AB6743860}"/>
          </ac:spMkLst>
        </pc:spChg>
      </pc:sldChg>
      <pc:sldChg chg="addSp delSp modSp new mod setBg setClrOvrMap">
        <pc:chgData name="Guest User" userId="S::urn:spo:anon#dcc2452c19f8cb4e88f40831791a4efa535f24661140b5752160ac637def9ed5::" providerId="AD" clId="Web-{03412FFE-A98B-C157-1C10-27A050986C10}" dt="2018-08-28T07:21:17.006" v="301" actId="1076"/>
        <pc:sldMkLst>
          <pc:docMk/>
          <pc:sldMk cId="1508314007" sldId="298"/>
        </pc:sldMkLst>
        <pc:spChg chg="add del mod">
          <ac:chgData name="Guest User" userId="S::urn:spo:anon#dcc2452c19f8cb4e88f40831791a4efa535f24661140b5752160ac637def9ed5::" providerId="AD" clId="Web-{03412FFE-A98B-C157-1C10-27A050986C10}" dt="2018-08-28T07:21:17.006" v="301" actId="1076"/>
          <ac:spMkLst>
            <pc:docMk/>
            <pc:sldMk cId="1508314007" sldId="298"/>
            <ac:spMk id="2" creationId="{183A45DE-C927-43D3-9D41-86F3FDE2CC07}"/>
          </ac:spMkLst>
        </pc:spChg>
        <pc:spChg chg="mod">
          <ac:chgData name="Guest User" userId="S::urn:spo:anon#dcc2452c19f8cb4e88f40831791a4efa535f24661140b5752160ac637def9ed5::" providerId="AD" clId="Web-{03412FFE-A98B-C157-1C10-27A050986C10}" dt="2018-08-28T07:16:09.119" v="263" actId="20577"/>
          <ac:spMkLst>
            <pc:docMk/>
            <pc:sldMk cId="1508314007" sldId="298"/>
            <ac:spMk id="3" creationId="{A1991E51-C797-421D-B743-7F72A274961D}"/>
          </ac:spMkLst>
        </pc:spChg>
        <pc:spChg chg="add del mod">
          <ac:chgData name="Guest User" userId="S::urn:spo:anon#dcc2452c19f8cb4e88f40831791a4efa535f24661140b5752160ac637def9ed5::" providerId="AD" clId="Web-{03412FFE-A98B-C157-1C10-27A050986C10}" dt="2018-08-28T07:17:12.571" v="268"/>
          <ac:spMkLst>
            <pc:docMk/>
            <pc:sldMk cId="1508314007" sldId="298"/>
            <ac:spMk id="8" creationId="{B1ABB279-57A1-45DB-A9AF-669AD7BFA4AA}"/>
          </ac:spMkLst>
        </pc:spChg>
        <pc:spChg chg="add del">
          <ac:chgData name="Guest User" userId="S::urn:spo:anon#dcc2452c19f8cb4e88f40831791a4efa535f24661140b5752160ac637def9ed5::" providerId="AD" clId="Web-{03412FFE-A98B-C157-1C10-27A050986C10}" dt="2018-08-28T07:05:53.123" v="53"/>
          <ac:spMkLst>
            <pc:docMk/>
            <pc:sldMk cId="1508314007" sldId="298"/>
            <ac:spMk id="9" creationId="{71B2258F-86CA-4D4D-8270-BC05FCDEBFB3}"/>
          </ac:spMkLst>
        </pc:spChg>
        <pc:spChg chg="add">
          <ac:chgData name="Guest User" userId="S::urn:spo:anon#dcc2452c19f8cb4e88f40831791a4efa535f24661140b5752160ac637def9ed5::" providerId="AD" clId="Web-{03412FFE-A98B-C157-1C10-27A050986C10}" dt="2018-08-28T07:08:06.715" v="176"/>
          <ac:spMkLst>
            <pc:docMk/>
            <pc:sldMk cId="1508314007" sldId="298"/>
            <ac:spMk id="13" creationId="{569C1A01-6FB5-43CE-ADCC-936728ACAC0D}"/>
          </ac:spMkLst>
        </pc:spChg>
        <pc:picChg chg="add del mod ord">
          <ac:chgData name="Guest User" userId="S::urn:spo:anon#dcc2452c19f8cb4e88f40831791a4efa535f24661140b5752160ac637def9ed5::" providerId="AD" clId="Web-{03412FFE-A98B-C157-1C10-27A050986C10}" dt="2018-08-28T07:05:55.794" v="54"/>
          <ac:picMkLst>
            <pc:docMk/>
            <pc:sldMk cId="1508314007" sldId="298"/>
            <ac:picMk id="4" creationId="{B1F794BB-CE3A-484B-862F-3F01B286ECA4}"/>
          </ac:picMkLst>
        </pc:picChg>
        <pc:picChg chg="add mod ord">
          <ac:chgData name="Guest User" userId="S::urn:spo:anon#dcc2452c19f8cb4e88f40831791a4efa535f24661140b5752160ac637def9ed5::" providerId="AD" clId="Web-{03412FFE-A98B-C157-1C10-27A050986C10}" dt="2018-08-28T07:08:06.715" v="176"/>
          <ac:picMkLst>
            <pc:docMk/>
            <pc:sldMk cId="1508314007" sldId="298"/>
            <ac:picMk id="6" creationId="{65E0F250-3D09-4208-B61D-FD1BE1D6CA6A}"/>
          </ac:picMkLst>
        </pc:picChg>
        <pc:picChg chg="add mod">
          <ac:chgData name="Guest User" userId="S::urn:spo:anon#dcc2452c19f8cb4e88f40831791a4efa535f24661140b5752160ac637def9ed5::" providerId="AD" clId="Web-{03412FFE-A98B-C157-1C10-27A050986C10}" dt="2018-08-28T07:21:07.849" v="299" actId="1076"/>
          <ac:picMkLst>
            <pc:docMk/>
            <pc:sldMk cId="1508314007" sldId="298"/>
            <ac:picMk id="10" creationId="{30D3CA97-0C38-4E15-A3AB-7AC0DE617FC7}"/>
          </ac:picMkLst>
        </pc:picChg>
        <pc:picChg chg="add">
          <ac:chgData name="Guest User" userId="S::urn:spo:anon#dcc2452c19f8cb4e88f40831791a4efa535f24661140b5752160ac637def9ed5::" providerId="AD" clId="Web-{03412FFE-A98B-C157-1C10-27A050986C10}" dt="2018-08-28T07:08:06.715" v="176"/>
          <ac:picMkLst>
            <pc:docMk/>
            <pc:sldMk cId="1508314007" sldId="298"/>
            <ac:picMk id="11" creationId="{EE09A529-E47C-4634-BB98-0A9526C372B4}"/>
          </ac:picMkLst>
        </pc:picChg>
        <pc:picChg chg="add del mod">
          <ac:chgData name="Guest User" userId="S::urn:spo:anon#dcc2452c19f8cb4e88f40831791a4efa535f24661140b5752160ac637def9ed5::" providerId="AD" clId="Web-{03412FFE-A98B-C157-1C10-27A050986C10}" dt="2018-08-28T07:21:11.568" v="300" actId="1076"/>
          <ac:picMkLst>
            <pc:docMk/>
            <pc:sldMk cId="1508314007" sldId="298"/>
            <ac:picMk id="14" creationId="{0E95C64F-44D7-4D6C-BB55-A55A1E954AAB}"/>
          </ac:picMkLst>
        </pc:picChg>
      </pc:sldChg>
      <pc:sldChg chg="addSp delSp modSp new mod setBg setClrOvrMap">
        <pc:chgData name="Guest User" userId="S::urn:spo:anon#dcc2452c19f8cb4e88f40831791a4efa535f24661140b5752160ac637def9ed5::" providerId="AD" clId="Web-{03412FFE-A98B-C157-1C10-27A050986C10}" dt="2018-08-28T07:46:19.144" v="396" actId="20577"/>
        <pc:sldMkLst>
          <pc:docMk/>
          <pc:sldMk cId="4278775545" sldId="299"/>
        </pc:sldMkLst>
        <pc:spChg chg="mod">
          <ac:chgData name="Guest User" userId="S::urn:spo:anon#dcc2452c19f8cb4e88f40831791a4efa535f24661140b5752160ac637def9ed5::" providerId="AD" clId="Web-{03412FFE-A98B-C157-1C10-27A050986C10}" dt="2018-08-28T07:46:19.144" v="396" actId="20577"/>
          <ac:spMkLst>
            <pc:docMk/>
            <pc:sldMk cId="4278775545" sldId="299"/>
            <ac:spMk id="2" creationId="{32D5FAC4-4C6C-4B96-8F90-E343FC07B4AC}"/>
          </ac:spMkLst>
        </pc:spChg>
        <pc:spChg chg="mod ord">
          <ac:chgData name="Guest User" userId="S::urn:spo:anon#dcc2452c19f8cb4e88f40831791a4efa535f24661140b5752160ac637def9ed5::" providerId="AD" clId="Web-{03412FFE-A98B-C157-1C10-27A050986C10}" dt="2018-08-28T07:46:08.175" v="392" actId="20577"/>
          <ac:spMkLst>
            <pc:docMk/>
            <pc:sldMk cId="4278775545" sldId="299"/>
            <ac:spMk id="3" creationId="{3987833F-13C3-4429-8FFF-80F46F24471E}"/>
          </ac:spMkLst>
        </pc:spChg>
        <pc:spChg chg="add del">
          <ac:chgData name="Guest User" userId="S::urn:spo:anon#dcc2452c19f8cb4e88f40831791a4efa535f24661140b5752160ac637def9ed5::" providerId="AD" clId="Web-{03412FFE-A98B-C157-1C10-27A050986C10}" dt="2018-08-28T07:39:54.681" v="353"/>
          <ac:spMkLst>
            <pc:docMk/>
            <pc:sldMk cId="4278775545" sldId="299"/>
            <ac:spMk id="7" creationId="{68A4132F-DEC6-4332-A00C-A11AD4519B6C}"/>
          </ac:spMkLst>
        </pc:spChg>
        <pc:spChg chg="add del">
          <ac:chgData name="Guest User" userId="S::urn:spo:anon#dcc2452c19f8cb4e88f40831791a4efa535f24661140b5752160ac637def9ed5::" providerId="AD" clId="Web-{03412FFE-A98B-C157-1C10-27A050986C10}" dt="2018-08-28T07:39:54.681" v="353"/>
          <ac:spMkLst>
            <pc:docMk/>
            <pc:sldMk cId="4278775545" sldId="299"/>
            <ac:spMk id="8" creationId="{64965EAE-E41A-435F-B993-07E824B6C977}"/>
          </ac:spMkLst>
        </pc:spChg>
        <pc:spChg chg="add del">
          <ac:chgData name="Guest User" userId="S::urn:spo:anon#dcc2452c19f8cb4e88f40831791a4efa535f24661140b5752160ac637def9ed5::" providerId="AD" clId="Web-{03412FFE-A98B-C157-1C10-27A050986C10}" dt="2018-08-28T07:39:54.681" v="353"/>
          <ac:spMkLst>
            <pc:docMk/>
            <pc:sldMk cId="4278775545" sldId="299"/>
            <ac:spMk id="9" creationId="{152F8994-E6D4-4311-9548-C3607BC43645}"/>
          </ac:spMkLst>
        </pc:spChg>
        <pc:spChg chg="add del">
          <ac:chgData name="Guest User" userId="S::urn:spo:anon#dcc2452c19f8cb4e88f40831791a4efa535f24661140b5752160ac637def9ed5::" providerId="AD" clId="Web-{03412FFE-A98B-C157-1C10-27A050986C10}" dt="2018-08-28T07:39:39.306" v="351"/>
          <ac:spMkLst>
            <pc:docMk/>
            <pc:sldMk cId="4278775545" sldId="299"/>
            <ac:spMk id="10" creationId="{AFA67CD3-AB4E-4A7A-BEB8-53C445D8C44E}"/>
          </ac:spMkLst>
        </pc:spChg>
        <pc:spChg chg="add del">
          <ac:chgData name="Guest User" userId="S::urn:spo:anon#dcc2452c19f8cb4e88f40831791a4efa535f24661140b5752160ac637def9ed5::" providerId="AD" clId="Web-{03412FFE-A98B-C157-1C10-27A050986C10}" dt="2018-08-28T07:40:00.244" v="355"/>
          <ac:spMkLst>
            <pc:docMk/>
            <pc:sldMk cId="4278775545" sldId="299"/>
            <ac:spMk id="11" creationId="{59A309A7-1751-4ABE-A3C1-EEC40366AD89}"/>
          </ac:spMkLst>
        </pc:spChg>
        <pc:spChg chg="add del">
          <ac:chgData name="Guest User" userId="S::urn:spo:anon#dcc2452c19f8cb4e88f40831791a4efa535f24661140b5752160ac637def9ed5::" providerId="AD" clId="Web-{03412FFE-A98B-C157-1C10-27A050986C10}" dt="2018-08-28T07:40:00.244" v="355"/>
          <ac:spMkLst>
            <pc:docMk/>
            <pc:sldMk cId="4278775545" sldId="299"/>
            <ac:spMk id="13" creationId="{967D8EB6-EAE1-4F9C-B398-83321E287204}"/>
          </ac:spMkLst>
        </pc:spChg>
        <pc:spChg chg="add del">
          <ac:chgData name="Guest User" userId="S::urn:spo:anon#dcc2452c19f8cb4e88f40831791a4efa535f24661140b5752160ac637def9ed5::" providerId="AD" clId="Web-{03412FFE-A98B-C157-1C10-27A050986C10}" dt="2018-08-28T07:39:39.306" v="351"/>
          <ac:spMkLst>
            <pc:docMk/>
            <pc:sldMk cId="4278775545" sldId="299"/>
            <ac:spMk id="14" creationId="{339C8D78-A644-462F-B674-F440635E5353}"/>
          </ac:spMkLst>
        </pc:spChg>
        <pc:spChg chg="add del">
          <ac:chgData name="Guest User" userId="S::urn:spo:anon#dcc2452c19f8cb4e88f40831791a4efa535f24661140b5752160ac637def9ed5::" providerId="AD" clId="Web-{03412FFE-A98B-C157-1C10-27A050986C10}" dt="2018-08-28T07:40:07.681" v="357"/>
          <ac:spMkLst>
            <pc:docMk/>
            <pc:sldMk cId="4278775545" sldId="299"/>
            <ac:spMk id="15" creationId="{4F74D28C-3268-4E35-8EE1-D92CB4A85A7D}"/>
          </ac:spMkLst>
        </pc:spChg>
        <pc:spChg chg="add del">
          <ac:chgData name="Guest User" userId="S::urn:spo:anon#dcc2452c19f8cb4e88f40831791a4efa535f24661140b5752160ac637def9ed5::" providerId="AD" clId="Web-{03412FFE-A98B-C157-1C10-27A050986C10}" dt="2018-08-28T07:40:07.681" v="357"/>
          <ac:spMkLst>
            <pc:docMk/>
            <pc:sldMk cId="4278775545" sldId="299"/>
            <ac:spMk id="16" creationId="{58D44E42-C462-4105-BC86-FE75B4E3C4AF}"/>
          </ac:spMkLst>
        </pc:spChg>
        <pc:spChg chg="add del">
          <ac:chgData name="Guest User" userId="S::urn:spo:anon#dcc2452c19f8cb4e88f40831791a4efa535f24661140b5752160ac637def9ed5::" providerId="AD" clId="Web-{03412FFE-A98B-C157-1C10-27A050986C10}" dt="2018-08-28T07:40:14.603" v="359"/>
          <ac:spMkLst>
            <pc:docMk/>
            <pc:sldMk cId="4278775545" sldId="299"/>
            <ac:spMk id="17" creationId="{867D4867-5BA7-4462-B2F6-A23F4A622AA7}"/>
          </ac:spMkLst>
        </pc:spChg>
        <pc:spChg chg="add del">
          <ac:chgData name="Guest User" userId="S::urn:spo:anon#dcc2452c19f8cb4e88f40831791a4efa535f24661140b5752160ac637def9ed5::" providerId="AD" clId="Web-{03412FFE-A98B-C157-1C10-27A050986C10}" dt="2018-08-28T07:44:08.740" v="367"/>
          <ac:spMkLst>
            <pc:docMk/>
            <pc:sldMk cId="4278775545" sldId="299"/>
            <ac:spMk id="18" creationId="{867D4867-5BA7-4462-B2F6-A23F4A622AA7}"/>
          </ac:spMkLst>
        </pc:spChg>
        <pc:spChg chg="add">
          <ac:chgData name="Guest User" userId="S::urn:spo:anon#dcc2452c19f8cb4e88f40831791a4efa535f24661140b5752160ac637def9ed5::" providerId="AD" clId="Web-{03412FFE-A98B-C157-1C10-27A050986C10}" dt="2018-08-28T07:44:08.740" v="367"/>
          <ac:spMkLst>
            <pc:docMk/>
            <pc:sldMk cId="4278775545" sldId="299"/>
            <ac:spMk id="26" creationId="{F2974790-8852-4217-8EC5-00AD6F9A51F8}"/>
          </ac:spMkLst>
        </pc:spChg>
        <pc:spChg chg="add">
          <ac:chgData name="Guest User" userId="S::urn:spo:anon#dcc2452c19f8cb4e88f40831791a4efa535f24661140b5752160ac637def9ed5::" providerId="AD" clId="Web-{03412FFE-A98B-C157-1C10-27A050986C10}" dt="2018-08-28T07:44:08.740" v="367"/>
          <ac:spMkLst>
            <pc:docMk/>
            <pc:sldMk cId="4278775545" sldId="299"/>
            <ac:spMk id="51" creationId="{235421DC-A006-4825-B62F-7DE8D0DEADD3}"/>
          </ac:spMkLst>
        </pc:spChg>
        <pc:spChg chg="add">
          <ac:chgData name="Guest User" userId="S::urn:spo:anon#dcc2452c19f8cb4e88f40831791a4efa535f24661140b5752160ac637def9ed5::" providerId="AD" clId="Web-{03412FFE-A98B-C157-1C10-27A050986C10}" dt="2018-08-28T07:44:08.740" v="367"/>
          <ac:spMkLst>
            <pc:docMk/>
            <pc:sldMk cId="4278775545" sldId="299"/>
            <ac:spMk id="53" creationId="{3894FD15-2E33-4234-8160-FF85F03A4A1E}"/>
          </ac:spMkLst>
        </pc:spChg>
        <pc:spChg chg="add">
          <ac:chgData name="Guest User" userId="S::urn:spo:anon#dcc2452c19f8cb4e88f40831791a4efa535f24661140b5752160ac637def9ed5::" providerId="AD" clId="Web-{03412FFE-A98B-C157-1C10-27A050986C10}" dt="2018-08-28T07:44:08.740" v="367"/>
          <ac:spMkLst>
            <pc:docMk/>
            <pc:sldMk cId="4278775545" sldId="299"/>
            <ac:spMk id="55" creationId="{6F4A2966-7C28-405D-BB02-5E542A25547C}"/>
          </ac:spMkLst>
        </pc:spChg>
        <pc:spChg chg="add">
          <ac:chgData name="Guest User" userId="S::urn:spo:anon#dcc2452c19f8cb4e88f40831791a4efa535f24661140b5752160ac637def9ed5::" providerId="AD" clId="Web-{03412FFE-A98B-C157-1C10-27A050986C10}" dt="2018-08-28T07:44:08.740" v="367"/>
          <ac:spMkLst>
            <pc:docMk/>
            <pc:sldMk cId="4278775545" sldId="299"/>
            <ac:spMk id="57" creationId="{958D9839-C203-4964-B486-7C0FFFDE5E1C}"/>
          </ac:spMkLst>
        </pc:spChg>
        <pc:grpChg chg="add">
          <ac:chgData name="Guest User" userId="S::urn:spo:anon#dcc2452c19f8cb4e88f40831791a4efa535f24661140b5752160ac637def9ed5::" providerId="AD" clId="Web-{03412FFE-A98B-C157-1C10-27A050986C10}" dt="2018-08-28T07:44:08.740" v="367"/>
          <ac:grpSpMkLst>
            <pc:docMk/>
            <pc:sldMk cId="4278775545" sldId="299"/>
            <ac:grpSpMk id="28" creationId="{9AE485DA-524A-4260-9FC8-98FAACAFF580}"/>
          </ac:grpSpMkLst>
        </pc:grpChg>
        <pc:picChg chg="add del mod ord">
          <ac:chgData name="Guest User" userId="S::urn:spo:anon#dcc2452c19f8cb4e88f40831791a4efa535f24661140b5752160ac637def9ed5::" providerId="AD" clId="Web-{03412FFE-A98B-C157-1C10-27A050986C10}" dt="2018-08-28T07:40:30.900" v="361"/>
          <ac:picMkLst>
            <pc:docMk/>
            <pc:sldMk cId="4278775545" sldId="299"/>
            <ac:picMk id="5" creationId="{2968C0FB-D194-4462-9494-C68D19EA931E}"/>
          </ac:picMkLst>
        </pc:picChg>
        <pc:picChg chg="add mod ord">
          <ac:chgData name="Guest User" userId="S::urn:spo:anon#dcc2452c19f8cb4e88f40831791a4efa535f24661140b5752160ac637def9ed5::" providerId="AD" clId="Web-{03412FFE-A98B-C157-1C10-27A050986C10}" dt="2018-08-28T07:44:08.740" v="367"/>
          <ac:picMkLst>
            <pc:docMk/>
            <pc:sldMk cId="4278775545" sldId="299"/>
            <ac:picMk id="6" creationId="{8F16A0A4-0C36-46FF-BB67-68D0540EAD7F}"/>
          </ac:picMkLst>
        </pc:picChg>
        <pc:picChg chg="add del">
          <ac:chgData name="Guest User" userId="S::urn:spo:anon#dcc2452c19f8cb4e88f40831791a4efa535f24661140b5752160ac637def9ed5::" providerId="AD" clId="Web-{03412FFE-A98B-C157-1C10-27A050986C10}" dt="2018-08-28T07:39:39.306" v="351"/>
          <ac:picMkLst>
            <pc:docMk/>
            <pc:sldMk cId="4278775545" sldId="299"/>
            <ac:picMk id="12" creationId="{07CF545F-9C2E-4446-97CD-AD92990C2B68}"/>
          </ac:picMkLst>
        </pc:picChg>
        <pc:picChg chg="add del mod">
          <ac:chgData name="Guest User" userId="S::urn:spo:anon#dcc2452c19f8cb4e88f40831791a4efa535f24661140b5752160ac637def9ed5::" providerId="AD" clId="Web-{03412FFE-A98B-C157-1C10-27A050986C10}" dt="2018-08-28T07:42:24.148" v="365"/>
          <ac:picMkLst>
            <pc:docMk/>
            <pc:sldMk cId="4278775545" sldId="299"/>
            <ac:picMk id="19" creationId="{6BC70E30-28C4-485A-AB18-D18290AE9389}"/>
          </ac:picMkLst>
        </pc:picChg>
        <pc:picChg chg="add mod">
          <ac:chgData name="Guest User" userId="S::urn:spo:anon#dcc2452c19f8cb4e88f40831791a4efa535f24661140b5752160ac637def9ed5::" providerId="AD" clId="Web-{03412FFE-A98B-C157-1C10-27A050986C10}" dt="2018-08-28T07:44:08.740" v="367"/>
          <ac:picMkLst>
            <pc:docMk/>
            <pc:sldMk cId="4278775545" sldId="299"/>
            <ac:picMk id="21" creationId="{2EA5548B-2692-461C-91C1-FE289C3CE847}"/>
          </ac:picMkLst>
        </pc:picChg>
      </pc:sldChg>
      <pc:sldChg chg="modSp">
        <pc:chgData name="Guest User" userId="S::urn:spo:anon#dcc2452c19f8cb4e88f40831791a4efa535f24661140b5752160ac637def9ed5::" providerId="AD" clId="Web-{03412FFE-A98B-C157-1C10-27A050986C10}" dt="2018-08-28T08:08:07.844" v="630" actId="20577"/>
        <pc:sldMkLst>
          <pc:docMk/>
          <pc:sldMk cId="1231616268" sldId="300"/>
        </pc:sldMkLst>
        <pc:spChg chg="mod">
          <ac:chgData name="Guest User" userId="S::urn:spo:anon#dcc2452c19f8cb4e88f40831791a4efa535f24661140b5752160ac637def9ed5::" providerId="AD" clId="Web-{03412FFE-A98B-C157-1C10-27A050986C10}" dt="2018-08-28T08:08:07.844" v="630" actId="20577"/>
          <ac:spMkLst>
            <pc:docMk/>
            <pc:sldMk cId="1231616268" sldId="300"/>
            <ac:spMk id="3" creationId="{95F9B69E-8D98-4663-BDC3-5F365E5BBDF5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27T19:18:31.926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EF9C8D-A29D-4818-82CF-25E4501DA09E}" type="doc">
      <dgm:prSet loTypeId="urn:microsoft.com/office/officeart/2005/8/layout/process5" loCatId="process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3433FA7-BB26-4A71-96B7-42DBB3749739}">
      <dgm:prSet/>
      <dgm:spPr/>
      <dgm:t>
        <a:bodyPr/>
        <a:lstStyle/>
        <a:p>
          <a:r>
            <a:rPr lang="fi-FI"/>
            <a:t>The overall experiences of end users about that how the products seems</a:t>
          </a:r>
          <a:endParaRPr lang="en-US"/>
        </a:p>
      </dgm:t>
    </dgm:pt>
    <dgm:pt modelId="{B8BD3BF6-0455-4AAD-ABFF-597338DE1B56}" type="parTrans" cxnId="{62BF0192-2DE9-43CF-98D7-92018A324171}">
      <dgm:prSet/>
      <dgm:spPr/>
      <dgm:t>
        <a:bodyPr/>
        <a:lstStyle/>
        <a:p>
          <a:endParaRPr lang="en-US"/>
        </a:p>
      </dgm:t>
    </dgm:pt>
    <dgm:pt modelId="{BB863562-0C4A-4D12-9D51-E4829A66FF33}" type="sibTrans" cxnId="{62BF0192-2DE9-43CF-98D7-92018A324171}">
      <dgm:prSet/>
      <dgm:spPr/>
      <dgm:t>
        <a:bodyPr/>
        <a:lstStyle/>
        <a:p>
          <a:endParaRPr lang="en-US"/>
        </a:p>
      </dgm:t>
    </dgm:pt>
    <dgm:pt modelId="{10BAA268-DA8A-430F-AD98-F459980D4EE5}">
      <dgm:prSet/>
      <dgm:spPr/>
      <dgm:t>
        <a:bodyPr/>
        <a:lstStyle/>
        <a:p>
          <a:r>
            <a:rPr lang="fi-FI"/>
            <a:t>usability</a:t>
          </a:r>
          <a:endParaRPr lang="en-US"/>
        </a:p>
      </dgm:t>
    </dgm:pt>
    <dgm:pt modelId="{EE4AB8AC-4B46-4953-AD6F-C1C28A676BCD}" type="parTrans" cxnId="{2D8168A8-E967-4434-9B2D-CFC283DE4420}">
      <dgm:prSet/>
      <dgm:spPr/>
      <dgm:t>
        <a:bodyPr/>
        <a:lstStyle/>
        <a:p>
          <a:endParaRPr lang="en-US"/>
        </a:p>
      </dgm:t>
    </dgm:pt>
    <dgm:pt modelId="{B20F77A8-16D6-4973-BFB7-A0F0520CAF89}" type="sibTrans" cxnId="{2D8168A8-E967-4434-9B2D-CFC283DE4420}">
      <dgm:prSet/>
      <dgm:spPr/>
      <dgm:t>
        <a:bodyPr/>
        <a:lstStyle/>
        <a:p>
          <a:endParaRPr lang="en-US"/>
        </a:p>
      </dgm:t>
    </dgm:pt>
    <dgm:pt modelId="{F5212DD0-E414-4CED-B3D2-C2F4CCA34E89}">
      <dgm:prSet/>
      <dgm:spPr/>
      <dgm:t>
        <a:bodyPr/>
        <a:lstStyle/>
        <a:p>
          <a:r>
            <a:rPr lang="fi-FI"/>
            <a:t>Effectiveness</a:t>
          </a:r>
          <a:endParaRPr lang="en-US"/>
        </a:p>
      </dgm:t>
    </dgm:pt>
    <dgm:pt modelId="{A202703C-480E-44A8-A571-50383E89A857}" type="parTrans" cxnId="{43009853-24AC-48C0-B2B5-51803320A413}">
      <dgm:prSet/>
      <dgm:spPr/>
      <dgm:t>
        <a:bodyPr/>
        <a:lstStyle/>
        <a:p>
          <a:endParaRPr lang="en-US"/>
        </a:p>
      </dgm:t>
    </dgm:pt>
    <dgm:pt modelId="{231E2B61-5983-4BB7-9270-B35E3B975590}" type="sibTrans" cxnId="{43009853-24AC-48C0-B2B5-51803320A413}">
      <dgm:prSet/>
      <dgm:spPr/>
      <dgm:t>
        <a:bodyPr/>
        <a:lstStyle/>
        <a:p>
          <a:endParaRPr lang="en-US"/>
        </a:p>
      </dgm:t>
    </dgm:pt>
    <dgm:pt modelId="{79107998-010B-4848-A6A4-FE267FD866CB}">
      <dgm:prSet/>
      <dgm:spPr/>
      <dgm:t>
        <a:bodyPr/>
        <a:lstStyle/>
        <a:p>
          <a:r>
            <a:rPr lang="fi-FI"/>
            <a:t>Efficiency </a:t>
          </a:r>
          <a:endParaRPr lang="en-US"/>
        </a:p>
      </dgm:t>
    </dgm:pt>
    <dgm:pt modelId="{985F0B6E-0D62-4C81-9444-1C2B9566D3AA}" type="parTrans" cxnId="{E4B4ED79-FEE4-4353-A0B8-9F1DC0C98CA0}">
      <dgm:prSet/>
      <dgm:spPr/>
      <dgm:t>
        <a:bodyPr/>
        <a:lstStyle/>
        <a:p>
          <a:endParaRPr lang="en-US"/>
        </a:p>
      </dgm:t>
    </dgm:pt>
    <dgm:pt modelId="{7A9BD60B-0616-466C-B5EE-6C8781D473DC}" type="sibTrans" cxnId="{E4B4ED79-FEE4-4353-A0B8-9F1DC0C98CA0}">
      <dgm:prSet/>
      <dgm:spPr/>
      <dgm:t>
        <a:bodyPr/>
        <a:lstStyle/>
        <a:p>
          <a:endParaRPr lang="en-US"/>
        </a:p>
      </dgm:t>
    </dgm:pt>
    <dgm:pt modelId="{1487F5F9-C8BF-4A64-A1CB-7EFBF70FE633}">
      <dgm:prSet/>
      <dgm:spPr/>
      <dgm:t>
        <a:bodyPr/>
        <a:lstStyle/>
        <a:p>
          <a:r>
            <a:rPr lang="fi-FI"/>
            <a:t>Accessible</a:t>
          </a:r>
          <a:endParaRPr lang="en-US"/>
        </a:p>
      </dgm:t>
    </dgm:pt>
    <dgm:pt modelId="{C133D9B9-5E10-4759-8831-AB8A9353A9EC}" type="parTrans" cxnId="{069BF595-419F-42C9-926D-63EE55287445}">
      <dgm:prSet/>
      <dgm:spPr/>
      <dgm:t>
        <a:bodyPr/>
        <a:lstStyle/>
        <a:p>
          <a:endParaRPr lang="en-US"/>
        </a:p>
      </dgm:t>
    </dgm:pt>
    <dgm:pt modelId="{1710EE7B-9FAA-440A-BB92-1B0586DC0F9A}" type="sibTrans" cxnId="{069BF595-419F-42C9-926D-63EE55287445}">
      <dgm:prSet/>
      <dgm:spPr/>
      <dgm:t>
        <a:bodyPr/>
        <a:lstStyle/>
        <a:p>
          <a:endParaRPr lang="en-US"/>
        </a:p>
      </dgm:t>
    </dgm:pt>
    <dgm:pt modelId="{5850B25B-C36E-4C9E-9D9E-A1477F53EB5D}">
      <dgm:prSet/>
      <dgm:spPr/>
      <dgm:t>
        <a:bodyPr/>
        <a:lstStyle/>
        <a:p>
          <a:r>
            <a:rPr lang="fi-FI"/>
            <a:t>Satisfaction</a:t>
          </a:r>
          <a:endParaRPr lang="en-US"/>
        </a:p>
      </dgm:t>
    </dgm:pt>
    <dgm:pt modelId="{0D44D89E-1D95-4CC3-AFAA-DFD6F13591CE}" type="parTrans" cxnId="{911A9301-00B3-40AA-B8EE-82759A3A467B}">
      <dgm:prSet/>
      <dgm:spPr/>
      <dgm:t>
        <a:bodyPr/>
        <a:lstStyle/>
        <a:p>
          <a:endParaRPr lang="en-US"/>
        </a:p>
      </dgm:t>
    </dgm:pt>
    <dgm:pt modelId="{F8223A4C-3685-4994-9BA0-FD406B61BDE3}" type="sibTrans" cxnId="{911A9301-00B3-40AA-B8EE-82759A3A467B}">
      <dgm:prSet/>
      <dgm:spPr/>
      <dgm:t>
        <a:bodyPr/>
        <a:lstStyle/>
        <a:p>
          <a:endParaRPr lang="en-US"/>
        </a:p>
      </dgm:t>
    </dgm:pt>
    <dgm:pt modelId="{09162427-A45E-45A5-9429-F1E92D075712}">
      <dgm:prSet/>
      <dgm:spPr/>
      <dgm:t>
        <a:bodyPr/>
        <a:lstStyle/>
        <a:p>
          <a:r>
            <a:rPr lang="fi-FI"/>
            <a:t>Less cost and more functionable with more usability</a:t>
          </a:r>
          <a:endParaRPr lang="en-US"/>
        </a:p>
      </dgm:t>
    </dgm:pt>
    <dgm:pt modelId="{F90BB3F3-C885-40F4-B731-F60C52339314}" type="parTrans" cxnId="{BA877C20-840F-41A1-BC02-5EDF98397FC6}">
      <dgm:prSet/>
      <dgm:spPr/>
      <dgm:t>
        <a:bodyPr/>
        <a:lstStyle/>
        <a:p>
          <a:endParaRPr lang="en-US"/>
        </a:p>
      </dgm:t>
    </dgm:pt>
    <dgm:pt modelId="{F8CF7758-0758-49AB-B920-ED35E0B1D61B}" type="sibTrans" cxnId="{BA877C20-840F-41A1-BC02-5EDF98397FC6}">
      <dgm:prSet/>
      <dgm:spPr/>
      <dgm:t>
        <a:bodyPr/>
        <a:lstStyle/>
        <a:p>
          <a:endParaRPr lang="en-US"/>
        </a:p>
      </dgm:t>
    </dgm:pt>
    <dgm:pt modelId="{DF2DD1FD-0B6C-4993-B704-06F251A9A614}">
      <dgm:prSet/>
      <dgm:spPr/>
      <dgm:t>
        <a:bodyPr/>
        <a:lstStyle/>
        <a:p>
          <a:r>
            <a:rPr lang="fi-FI"/>
            <a:t>in a particular products. </a:t>
          </a:r>
          <a:endParaRPr lang="en-US"/>
        </a:p>
      </dgm:t>
    </dgm:pt>
    <dgm:pt modelId="{82328B99-5848-460A-8200-6ED7359DCAA8}" type="parTrans" cxnId="{17964433-7F8E-4072-83D7-A9AC6A0BFBE1}">
      <dgm:prSet/>
      <dgm:spPr/>
      <dgm:t>
        <a:bodyPr/>
        <a:lstStyle/>
        <a:p>
          <a:endParaRPr lang="en-US"/>
        </a:p>
      </dgm:t>
    </dgm:pt>
    <dgm:pt modelId="{6B7482CA-4062-4880-A2CC-FF8C4475DE3A}" type="sibTrans" cxnId="{17964433-7F8E-4072-83D7-A9AC6A0BFBE1}">
      <dgm:prSet/>
      <dgm:spPr/>
      <dgm:t>
        <a:bodyPr/>
        <a:lstStyle/>
        <a:p>
          <a:endParaRPr lang="en-US"/>
        </a:p>
      </dgm:t>
    </dgm:pt>
    <dgm:pt modelId="{3AB3529C-61FD-41A5-B377-D7731E743F08}" type="pres">
      <dgm:prSet presAssocID="{CAEF9C8D-A29D-4818-82CF-25E4501DA09E}" presName="diagram" presStyleCnt="0">
        <dgm:presLayoutVars>
          <dgm:dir/>
          <dgm:resizeHandles val="exact"/>
        </dgm:presLayoutVars>
      </dgm:prSet>
      <dgm:spPr/>
    </dgm:pt>
    <dgm:pt modelId="{E29B2079-2E4D-44F6-951F-6DB62A772AB9}" type="pres">
      <dgm:prSet presAssocID="{03433FA7-BB26-4A71-96B7-42DBB3749739}" presName="node" presStyleLbl="node1" presStyleIdx="0" presStyleCnt="2">
        <dgm:presLayoutVars>
          <dgm:bulletEnabled val="1"/>
        </dgm:presLayoutVars>
      </dgm:prSet>
      <dgm:spPr/>
    </dgm:pt>
    <dgm:pt modelId="{C74D2CF4-3542-4756-850B-877F6D382FB0}" type="pres">
      <dgm:prSet presAssocID="{BB863562-0C4A-4D12-9D51-E4829A66FF33}" presName="sibTrans" presStyleLbl="sibTrans2D1" presStyleIdx="0" presStyleCnt="1"/>
      <dgm:spPr/>
    </dgm:pt>
    <dgm:pt modelId="{C85CC39F-BFCE-4599-849C-DBBFC89F551E}" type="pres">
      <dgm:prSet presAssocID="{BB863562-0C4A-4D12-9D51-E4829A66FF33}" presName="connectorText" presStyleLbl="sibTrans2D1" presStyleIdx="0" presStyleCnt="1"/>
      <dgm:spPr/>
    </dgm:pt>
    <dgm:pt modelId="{81A9BFA2-19AE-4BF5-AA01-8494D0AD7BC9}" type="pres">
      <dgm:prSet presAssocID="{DF2DD1FD-0B6C-4993-B704-06F251A9A614}" presName="node" presStyleLbl="node1" presStyleIdx="1" presStyleCnt="2">
        <dgm:presLayoutVars>
          <dgm:bulletEnabled val="1"/>
        </dgm:presLayoutVars>
      </dgm:prSet>
      <dgm:spPr/>
    </dgm:pt>
  </dgm:ptLst>
  <dgm:cxnLst>
    <dgm:cxn modelId="{911A9301-00B3-40AA-B8EE-82759A3A467B}" srcId="{03433FA7-BB26-4A71-96B7-42DBB3749739}" destId="{5850B25B-C36E-4C9E-9D9E-A1477F53EB5D}" srcOrd="4" destOrd="0" parTransId="{0D44D89E-1D95-4CC3-AFAA-DFD6F13591CE}" sibTransId="{F8223A4C-3685-4994-9BA0-FD406B61BDE3}"/>
    <dgm:cxn modelId="{BA877C20-840F-41A1-BC02-5EDF98397FC6}" srcId="{03433FA7-BB26-4A71-96B7-42DBB3749739}" destId="{09162427-A45E-45A5-9429-F1E92D075712}" srcOrd="5" destOrd="0" parTransId="{F90BB3F3-C885-40F4-B731-F60C52339314}" sibTransId="{F8CF7758-0758-49AB-B920-ED35E0B1D61B}"/>
    <dgm:cxn modelId="{17964433-7F8E-4072-83D7-A9AC6A0BFBE1}" srcId="{CAEF9C8D-A29D-4818-82CF-25E4501DA09E}" destId="{DF2DD1FD-0B6C-4993-B704-06F251A9A614}" srcOrd="1" destOrd="0" parTransId="{82328B99-5848-460A-8200-6ED7359DCAA8}" sibTransId="{6B7482CA-4062-4880-A2CC-FF8C4475DE3A}"/>
    <dgm:cxn modelId="{392B5153-8A8F-41DD-87A8-8B8E7495EB03}" type="presOf" srcId="{F5212DD0-E414-4CED-B3D2-C2F4CCA34E89}" destId="{E29B2079-2E4D-44F6-951F-6DB62A772AB9}" srcOrd="0" destOrd="2" presId="urn:microsoft.com/office/officeart/2005/8/layout/process5"/>
    <dgm:cxn modelId="{43009853-24AC-48C0-B2B5-51803320A413}" srcId="{03433FA7-BB26-4A71-96B7-42DBB3749739}" destId="{F5212DD0-E414-4CED-B3D2-C2F4CCA34E89}" srcOrd="1" destOrd="0" parTransId="{A202703C-480E-44A8-A571-50383E89A857}" sibTransId="{231E2B61-5983-4BB7-9270-B35E3B975590}"/>
    <dgm:cxn modelId="{E4B4ED79-FEE4-4353-A0B8-9F1DC0C98CA0}" srcId="{03433FA7-BB26-4A71-96B7-42DBB3749739}" destId="{79107998-010B-4848-A6A4-FE267FD866CB}" srcOrd="2" destOrd="0" parTransId="{985F0B6E-0D62-4C81-9444-1C2B9566D3AA}" sibTransId="{7A9BD60B-0616-466C-B5EE-6C8781D473DC}"/>
    <dgm:cxn modelId="{88AAC97D-C7CB-46A1-B057-2D85E890A6B4}" type="presOf" srcId="{10BAA268-DA8A-430F-AD98-F459980D4EE5}" destId="{E29B2079-2E4D-44F6-951F-6DB62A772AB9}" srcOrd="0" destOrd="1" presId="urn:microsoft.com/office/officeart/2005/8/layout/process5"/>
    <dgm:cxn modelId="{62BF0192-2DE9-43CF-98D7-92018A324171}" srcId="{CAEF9C8D-A29D-4818-82CF-25E4501DA09E}" destId="{03433FA7-BB26-4A71-96B7-42DBB3749739}" srcOrd="0" destOrd="0" parTransId="{B8BD3BF6-0455-4AAD-ABFF-597338DE1B56}" sibTransId="{BB863562-0C4A-4D12-9D51-E4829A66FF33}"/>
    <dgm:cxn modelId="{45C42994-17EE-44DD-BD0F-742246136BB5}" type="presOf" srcId="{5850B25B-C36E-4C9E-9D9E-A1477F53EB5D}" destId="{E29B2079-2E4D-44F6-951F-6DB62A772AB9}" srcOrd="0" destOrd="5" presId="urn:microsoft.com/office/officeart/2005/8/layout/process5"/>
    <dgm:cxn modelId="{069BF595-419F-42C9-926D-63EE55287445}" srcId="{03433FA7-BB26-4A71-96B7-42DBB3749739}" destId="{1487F5F9-C8BF-4A64-A1CB-7EFBF70FE633}" srcOrd="3" destOrd="0" parTransId="{C133D9B9-5E10-4759-8831-AB8A9353A9EC}" sibTransId="{1710EE7B-9FAA-440A-BB92-1B0586DC0F9A}"/>
    <dgm:cxn modelId="{2D8168A8-E967-4434-9B2D-CFC283DE4420}" srcId="{03433FA7-BB26-4A71-96B7-42DBB3749739}" destId="{10BAA268-DA8A-430F-AD98-F459980D4EE5}" srcOrd="0" destOrd="0" parTransId="{EE4AB8AC-4B46-4953-AD6F-C1C28A676BCD}" sibTransId="{B20F77A8-16D6-4973-BFB7-A0F0520CAF89}"/>
    <dgm:cxn modelId="{4B289CB0-9EE2-4F69-9303-D01F4306DD2C}" type="presOf" srcId="{1487F5F9-C8BF-4A64-A1CB-7EFBF70FE633}" destId="{E29B2079-2E4D-44F6-951F-6DB62A772AB9}" srcOrd="0" destOrd="4" presId="urn:microsoft.com/office/officeart/2005/8/layout/process5"/>
    <dgm:cxn modelId="{EEDBE8C4-E469-4453-807A-A4B966FF2E9B}" type="presOf" srcId="{CAEF9C8D-A29D-4818-82CF-25E4501DA09E}" destId="{3AB3529C-61FD-41A5-B377-D7731E743F08}" srcOrd="0" destOrd="0" presId="urn:microsoft.com/office/officeart/2005/8/layout/process5"/>
    <dgm:cxn modelId="{AC32C5C5-0701-4972-B1AE-2BC9BDD527D2}" type="presOf" srcId="{09162427-A45E-45A5-9429-F1E92D075712}" destId="{E29B2079-2E4D-44F6-951F-6DB62A772AB9}" srcOrd="0" destOrd="6" presId="urn:microsoft.com/office/officeart/2005/8/layout/process5"/>
    <dgm:cxn modelId="{325D57CF-ACE8-4A52-B5C8-436CE8C6524F}" type="presOf" srcId="{03433FA7-BB26-4A71-96B7-42DBB3749739}" destId="{E29B2079-2E4D-44F6-951F-6DB62A772AB9}" srcOrd="0" destOrd="0" presId="urn:microsoft.com/office/officeart/2005/8/layout/process5"/>
    <dgm:cxn modelId="{ECA37ADF-57C3-403A-8ABF-7A0272C15985}" type="presOf" srcId="{BB863562-0C4A-4D12-9D51-E4829A66FF33}" destId="{C85CC39F-BFCE-4599-849C-DBBFC89F551E}" srcOrd="1" destOrd="0" presId="urn:microsoft.com/office/officeart/2005/8/layout/process5"/>
    <dgm:cxn modelId="{9E7BFEEA-4DBF-45E4-AF24-0CE3B31BF0E2}" type="presOf" srcId="{DF2DD1FD-0B6C-4993-B704-06F251A9A614}" destId="{81A9BFA2-19AE-4BF5-AA01-8494D0AD7BC9}" srcOrd="0" destOrd="0" presId="urn:microsoft.com/office/officeart/2005/8/layout/process5"/>
    <dgm:cxn modelId="{1B5A8DED-AD52-4FFD-B04D-EF73E4CDAC1B}" type="presOf" srcId="{79107998-010B-4848-A6A4-FE267FD866CB}" destId="{E29B2079-2E4D-44F6-951F-6DB62A772AB9}" srcOrd="0" destOrd="3" presId="urn:microsoft.com/office/officeart/2005/8/layout/process5"/>
    <dgm:cxn modelId="{92194CF9-3AB5-46F0-A086-DD594ACB0A14}" type="presOf" srcId="{BB863562-0C4A-4D12-9D51-E4829A66FF33}" destId="{C74D2CF4-3542-4756-850B-877F6D382FB0}" srcOrd="0" destOrd="0" presId="urn:microsoft.com/office/officeart/2005/8/layout/process5"/>
    <dgm:cxn modelId="{A4A7F532-6BDF-453A-B415-2DD4EA2B71CE}" type="presParOf" srcId="{3AB3529C-61FD-41A5-B377-D7731E743F08}" destId="{E29B2079-2E4D-44F6-951F-6DB62A772AB9}" srcOrd="0" destOrd="0" presId="urn:microsoft.com/office/officeart/2005/8/layout/process5"/>
    <dgm:cxn modelId="{076FC151-02C1-40F7-BA8B-3E886F56DFF7}" type="presParOf" srcId="{3AB3529C-61FD-41A5-B377-D7731E743F08}" destId="{C74D2CF4-3542-4756-850B-877F6D382FB0}" srcOrd="1" destOrd="0" presId="urn:microsoft.com/office/officeart/2005/8/layout/process5"/>
    <dgm:cxn modelId="{C0BD0F18-7F04-42FB-87D1-975BADA4E611}" type="presParOf" srcId="{C74D2CF4-3542-4756-850B-877F6D382FB0}" destId="{C85CC39F-BFCE-4599-849C-DBBFC89F551E}" srcOrd="0" destOrd="0" presId="urn:microsoft.com/office/officeart/2005/8/layout/process5"/>
    <dgm:cxn modelId="{F68AC80A-27DC-49B8-A783-EEFA0AD3C29F}" type="presParOf" srcId="{3AB3529C-61FD-41A5-B377-D7731E743F08}" destId="{81A9BFA2-19AE-4BF5-AA01-8494D0AD7BC9}" srcOrd="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CBDFE2C-FC88-433E-B5AC-77F0E7BDCDE2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96FE3DB3-E171-4FFD-B5BB-206549144884}">
      <dgm:prSet/>
      <dgm:spPr/>
      <dgm:t>
        <a:bodyPr/>
        <a:lstStyle/>
        <a:p>
          <a:r>
            <a:rPr lang="fi-FI"/>
            <a:t>Acts acts as the blueprint for the design</a:t>
          </a:r>
          <a:endParaRPr lang="en-US"/>
        </a:p>
      </dgm:t>
    </dgm:pt>
    <dgm:pt modelId="{B404B1BA-6B43-4561-A713-4188C2F8CF0A}" type="parTrans" cxnId="{1DFAF728-4D9F-4176-BEAA-1DD82037B570}">
      <dgm:prSet/>
      <dgm:spPr/>
      <dgm:t>
        <a:bodyPr/>
        <a:lstStyle/>
        <a:p>
          <a:endParaRPr lang="en-US"/>
        </a:p>
      </dgm:t>
    </dgm:pt>
    <dgm:pt modelId="{0819E10B-07B5-4D27-ACD4-C107A599FB45}" type="sibTrans" cxnId="{1DFAF728-4D9F-4176-BEAA-1DD82037B570}">
      <dgm:prSet/>
      <dgm:spPr/>
      <dgm:t>
        <a:bodyPr/>
        <a:lstStyle/>
        <a:p>
          <a:endParaRPr lang="en-US"/>
        </a:p>
      </dgm:t>
    </dgm:pt>
    <dgm:pt modelId="{00566588-6DA2-4B80-8D28-08FE93BA608F}">
      <dgm:prSet/>
      <dgm:spPr/>
      <dgm:t>
        <a:bodyPr/>
        <a:lstStyle/>
        <a:p>
          <a:r>
            <a:rPr lang="fi-FI"/>
            <a:t>Conncect Information Architecture (IA) to the visual design</a:t>
          </a:r>
          <a:endParaRPr lang="en-US"/>
        </a:p>
      </dgm:t>
    </dgm:pt>
    <dgm:pt modelId="{D9E790C9-8DDB-4B4E-818E-4C5B96A752DB}" type="parTrans" cxnId="{569BED62-0D02-4032-97FD-8EFC29DF1B29}">
      <dgm:prSet/>
      <dgm:spPr/>
      <dgm:t>
        <a:bodyPr/>
        <a:lstStyle/>
        <a:p>
          <a:endParaRPr lang="en-US"/>
        </a:p>
      </dgm:t>
    </dgm:pt>
    <dgm:pt modelId="{0DD13DC8-AD80-4B0E-AC08-010945EF341D}" type="sibTrans" cxnId="{569BED62-0D02-4032-97FD-8EFC29DF1B29}">
      <dgm:prSet/>
      <dgm:spPr/>
      <dgm:t>
        <a:bodyPr/>
        <a:lstStyle/>
        <a:p>
          <a:endParaRPr lang="en-US"/>
        </a:p>
      </dgm:t>
    </dgm:pt>
    <dgm:pt modelId="{2363F6D6-5887-428A-BBBE-2C86E2CE8478}">
      <dgm:prSet/>
      <dgm:spPr/>
      <dgm:t>
        <a:bodyPr/>
        <a:lstStyle/>
        <a:p>
          <a:r>
            <a:rPr lang="fi-FI"/>
            <a:t>Explains behaviours and flows of the product</a:t>
          </a:r>
          <a:endParaRPr lang="en-US"/>
        </a:p>
      </dgm:t>
    </dgm:pt>
    <dgm:pt modelId="{5C133868-1D98-4B61-BE2D-73F289110580}" type="parTrans" cxnId="{25B91997-A84E-4244-9B7C-303E55F9AD20}">
      <dgm:prSet/>
      <dgm:spPr/>
      <dgm:t>
        <a:bodyPr/>
        <a:lstStyle/>
        <a:p>
          <a:endParaRPr lang="en-US"/>
        </a:p>
      </dgm:t>
    </dgm:pt>
    <dgm:pt modelId="{54E29F55-8CC5-4D6F-9594-49149E6F10CE}" type="sibTrans" cxnId="{25B91997-A84E-4244-9B7C-303E55F9AD20}">
      <dgm:prSet/>
      <dgm:spPr/>
      <dgm:t>
        <a:bodyPr/>
        <a:lstStyle/>
        <a:p>
          <a:endParaRPr lang="en-US"/>
        </a:p>
      </dgm:t>
    </dgm:pt>
    <dgm:pt modelId="{2A6063D2-ACA2-4B02-B8BE-17B67035D6E0}">
      <dgm:prSet/>
      <dgm:spPr/>
      <dgm:t>
        <a:bodyPr/>
        <a:lstStyle/>
        <a:p>
          <a:r>
            <a:rPr lang="fi-FI"/>
            <a:t>Helpuful all related to project</a:t>
          </a:r>
          <a:endParaRPr lang="en-US"/>
        </a:p>
      </dgm:t>
    </dgm:pt>
    <dgm:pt modelId="{01150838-7F40-46E9-BD62-3F92194549DA}" type="parTrans" cxnId="{C54DA55A-7851-4C10-95B3-550A4EAA6ED1}">
      <dgm:prSet/>
      <dgm:spPr/>
      <dgm:t>
        <a:bodyPr/>
        <a:lstStyle/>
        <a:p>
          <a:endParaRPr lang="en-US"/>
        </a:p>
      </dgm:t>
    </dgm:pt>
    <dgm:pt modelId="{9F598E3C-B146-457A-AF2B-EB0F2040E75D}" type="sibTrans" cxnId="{C54DA55A-7851-4C10-95B3-550A4EAA6ED1}">
      <dgm:prSet/>
      <dgm:spPr/>
      <dgm:t>
        <a:bodyPr/>
        <a:lstStyle/>
        <a:p>
          <a:endParaRPr lang="en-US"/>
        </a:p>
      </dgm:t>
    </dgm:pt>
    <dgm:pt modelId="{178EE378-2D63-47F5-B990-A99761916C82}">
      <dgm:prSet/>
      <dgm:spPr/>
      <dgm:t>
        <a:bodyPr/>
        <a:lstStyle/>
        <a:p>
          <a:r>
            <a:rPr lang="fi-FI"/>
            <a:t>For designers, explains UI for mockup process</a:t>
          </a:r>
          <a:endParaRPr lang="en-US"/>
        </a:p>
      </dgm:t>
    </dgm:pt>
    <dgm:pt modelId="{B26AE99C-1941-41F5-B01C-2CDE93B7E072}" type="parTrans" cxnId="{5373876E-0ABA-4ECE-B2CD-C9D0126BD6F0}">
      <dgm:prSet/>
      <dgm:spPr/>
      <dgm:t>
        <a:bodyPr/>
        <a:lstStyle/>
        <a:p>
          <a:endParaRPr lang="en-US"/>
        </a:p>
      </dgm:t>
    </dgm:pt>
    <dgm:pt modelId="{0BD61C3D-CB11-43C7-B0A5-E697CC1611E9}" type="sibTrans" cxnId="{5373876E-0ABA-4ECE-B2CD-C9D0126BD6F0}">
      <dgm:prSet/>
      <dgm:spPr/>
      <dgm:t>
        <a:bodyPr/>
        <a:lstStyle/>
        <a:p>
          <a:endParaRPr lang="en-US"/>
        </a:p>
      </dgm:t>
    </dgm:pt>
    <dgm:pt modelId="{62428D36-673B-4FE8-823D-E14EBE6E4007}">
      <dgm:prSet/>
      <dgm:spPr/>
      <dgm:t>
        <a:bodyPr/>
        <a:lstStyle/>
        <a:p>
          <a:r>
            <a:rPr lang="fi-FI"/>
            <a:t>For developers, explains functionality</a:t>
          </a:r>
          <a:endParaRPr lang="en-US"/>
        </a:p>
      </dgm:t>
    </dgm:pt>
    <dgm:pt modelId="{55D5C609-CBA7-46AC-9006-4B2E424949BF}" type="parTrans" cxnId="{47B4D374-CF6B-4378-A43C-034BEEB7A582}">
      <dgm:prSet/>
      <dgm:spPr/>
      <dgm:t>
        <a:bodyPr/>
        <a:lstStyle/>
        <a:p>
          <a:endParaRPr lang="en-US"/>
        </a:p>
      </dgm:t>
    </dgm:pt>
    <dgm:pt modelId="{BA10F597-F7EE-4735-90F9-2DAEDB557803}" type="sibTrans" cxnId="{47B4D374-CF6B-4378-A43C-034BEEB7A582}">
      <dgm:prSet/>
      <dgm:spPr/>
      <dgm:t>
        <a:bodyPr/>
        <a:lstStyle/>
        <a:p>
          <a:endParaRPr lang="en-US"/>
        </a:p>
      </dgm:t>
    </dgm:pt>
    <dgm:pt modelId="{4A90610C-6F59-4E3F-AF0B-DE3B4515B172}">
      <dgm:prSet/>
      <dgm:spPr/>
      <dgm:t>
        <a:bodyPr/>
        <a:lstStyle/>
        <a:p>
          <a:r>
            <a:rPr lang="fi-FI"/>
            <a:t>For clients / stakeholders, provides reassurance</a:t>
          </a:r>
          <a:endParaRPr lang="en-US"/>
        </a:p>
      </dgm:t>
    </dgm:pt>
    <dgm:pt modelId="{B7190B10-A2D6-4503-9467-81F8ACE0A27A}" type="parTrans" cxnId="{5FFB8DAE-08EA-4851-880A-39FF65875505}">
      <dgm:prSet/>
      <dgm:spPr/>
      <dgm:t>
        <a:bodyPr/>
        <a:lstStyle/>
        <a:p>
          <a:endParaRPr lang="en-US"/>
        </a:p>
      </dgm:t>
    </dgm:pt>
    <dgm:pt modelId="{41BFE243-9932-40F3-8998-8737D6F2FE6B}" type="sibTrans" cxnId="{5FFB8DAE-08EA-4851-880A-39FF65875505}">
      <dgm:prSet/>
      <dgm:spPr/>
      <dgm:t>
        <a:bodyPr/>
        <a:lstStyle/>
        <a:p>
          <a:endParaRPr lang="en-US"/>
        </a:p>
      </dgm:t>
    </dgm:pt>
    <dgm:pt modelId="{BA816B90-19F2-4D61-833D-703C63AE2DA2}" type="pres">
      <dgm:prSet presAssocID="{0CBDFE2C-FC88-433E-B5AC-77F0E7BDCDE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62A1B75-E8AB-41DE-9DDB-D876F4CDB721}" type="pres">
      <dgm:prSet presAssocID="{96FE3DB3-E171-4FFD-B5BB-206549144884}" presName="hierRoot1" presStyleCnt="0">
        <dgm:presLayoutVars>
          <dgm:hierBranch val="init"/>
        </dgm:presLayoutVars>
      </dgm:prSet>
      <dgm:spPr/>
    </dgm:pt>
    <dgm:pt modelId="{2027E335-08A4-44A4-B3BD-21CFC8C0D10A}" type="pres">
      <dgm:prSet presAssocID="{96FE3DB3-E171-4FFD-B5BB-206549144884}" presName="rootComposite1" presStyleCnt="0"/>
      <dgm:spPr/>
    </dgm:pt>
    <dgm:pt modelId="{BAB1EAA2-D28A-4DC1-936F-29FCC533AD46}" type="pres">
      <dgm:prSet presAssocID="{96FE3DB3-E171-4FFD-B5BB-206549144884}" presName="rootText1" presStyleLbl="node0" presStyleIdx="0" presStyleCnt="4">
        <dgm:presLayoutVars>
          <dgm:chPref val="3"/>
        </dgm:presLayoutVars>
      </dgm:prSet>
      <dgm:spPr/>
    </dgm:pt>
    <dgm:pt modelId="{79D95BE5-094B-424A-A6FD-B000CB361AB3}" type="pres">
      <dgm:prSet presAssocID="{96FE3DB3-E171-4FFD-B5BB-206549144884}" presName="rootConnector1" presStyleLbl="node1" presStyleIdx="0" presStyleCnt="0"/>
      <dgm:spPr/>
    </dgm:pt>
    <dgm:pt modelId="{4B1150FA-7DC9-4E29-B39D-F2A777D89778}" type="pres">
      <dgm:prSet presAssocID="{96FE3DB3-E171-4FFD-B5BB-206549144884}" presName="hierChild2" presStyleCnt="0"/>
      <dgm:spPr/>
    </dgm:pt>
    <dgm:pt modelId="{3A519476-3EB5-4B64-A8EE-D0055CB8C773}" type="pres">
      <dgm:prSet presAssocID="{96FE3DB3-E171-4FFD-B5BB-206549144884}" presName="hierChild3" presStyleCnt="0"/>
      <dgm:spPr/>
    </dgm:pt>
    <dgm:pt modelId="{4A97E7F7-29F5-4D61-99D8-FE859781E093}" type="pres">
      <dgm:prSet presAssocID="{00566588-6DA2-4B80-8D28-08FE93BA608F}" presName="hierRoot1" presStyleCnt="0">
        <dgm:presLayoutVars>
          <dgm:hierBranch val="init"/>
        </dgm:presLayoutVars>
      </dgm:prSet>
      <dgm:spPr/>
    </dgm:pt>
    <dgm:pt modelId="{2B57ADA8-FF10-493F-B4E9-3AD21EE9FF19}" type="pres">
      <dgm:prSet presAssocID="{00566588-6DA2-4B80-8D28-08FE93BA608F}" presName="rootComposite1" presStyleCnt="0"/>
      <dgm:spPr/>
    </dgm:pt>
    <dgm:pt modelId="{B3336DE6-658D-476B-8CDF-2B6C9C41A976}" type="pres">
      <dgm:prSet presAssocID="{00566588-6DA2-4B80-8D28-08FE93BA608F}" presName="rootText1" presStyleLbl="node0" presStyleIdx="1" presStyleCnt="4">
        <dgm:presLayoutVars>
          <dgm:chPref val="3"/>
        </dgm:presLayoutVars>
      </dgm:prSet>
      <dgm:spPr/>
    </dgm:pt>
    <dgm:pt modelId="{59229CAC-2574-4291-AE74-270E4F09C4BF}" type="pres">
      <dgm:prSet presAssocID="{00566588-6DA2-4B80-8D28-08FE93BA608F}" presName="rootConnector1" presStyleLbl="node1" presStyleIdx="0" presStyleCnt="0"/>
      <dgm:spPr/>
    </dgm:pt>
    <dgm:pt modelId="{003E0D4C-6B27-4A33-B430-AC6051E3994E}" type="pres">
      <dgm:prSet presAssocID="{00566588-6DA2-4B80-8D28-08FE93BA608F}" presName="hierChild2" presStyleCnt="0"/>
      <dgm:spPr/>
    </dgm:pt>
    <dgm:pt modelId="{050AB31C-1563-402B-AC2C-A97A36FD1259}" type="pres">
      <dgm:prSet presAssocID="{00566588-6DA2-4B80-8D28-08FE93BA608F}" presName="hierChild3" presStyleCnt="0"/>
      <dgm:spPr/>
    </dgm:pt>
    <dgm:pt modelId="{49A846AF-C86B-4D3C-8757-F1DE00D8BF8F}" type="pres">
      <dgm:prSet presAssocID="{2363F6D6-5887-428A-BBBE-2C86E2CE8478}" presName="hierRoot1" presStyleCnt="0">
        <dgm:presLayoutVars>
          <dgm:hierBranch val="init"/>
        </dgm:presLayoutVars>
      </dgm:prSet>
      <dgm:spPr/>
    </dgm:pt>
    <dgm:pt modelId="{89CC70D9-8275-4EC0-87C9-D63E63E7E588}" type="pres">
      <dgm:prSet presAssocID="{2363F6D6-5887-428A-BBBE-2C86E2CE8478}" presName="rootComposite1" presStyleCnt="0"/>
      <dgm:spPr/>
    </dgm:pt>
    <dgm:pt modelId="{B5910861-9CE5-4737-8FB0-95F2D228CF3E}" type="pres">
      <dgm:prSet presAssocID="{2363F6D6-5887-428A-BBBE-2C86E2CE8478}" presName="rootText1" presStyleLbl="node0" presStyleIdx="2" presStyleCnt="4">
        <dgm:presLayoutVars>
          <dgm:chPref val="3"/>
        </dgm:presLayoutVars>
      </dgm:prSet>
      <dgm:spPr/>
    </dgm:pt>
    <dgm:pt modelId="{9DEBCD56-4818-4150-9AF5-5A3487C6F4C1}" type="pres">
      <dgm:prSet presAssocID="{2363F6D6-5887-428A-BBBE-2C86E2CE8478}" presName="rootConnector1" presStyleLbl="node1" presStyleIdx="0" presStyleCnt="0"/>
      <dgm:spPr/>
    </dgm:pt>
    <dgm:pt modelId="{641148A5-A1FB-413E-B32A-CBE64F1C565B}" type="pres">
      <dgm:prSet presAssocID="{2363F6D6-5887-428A-BBBE-2C86E2CE8478}" presName="hierChild2" presStyleCnt="0"/>
      <dgm:spPr/>
    </dgm:pt>
    <dgm:pt modelId="{527DAE26-1FDF-4D2A-B422-2D04CC848A71}" type="pres">
      <dgm:prSet presAssocID="{2363F6D6-5887-428A-BBBE-2C86E2CE8478}" presName="hierChild3" presStyleCnt="0"/>
      <dgm:spPr/>
    </dgm:pt>
    <dgm:pt modelId="{021D0038-AB7A-4B3B-89EE-3D0F8B7E8585}" type="pres">
      <dgm:prSet presAssocID="{2A6063D2-ACA2-4B02-B8BE-17B67035D6E0}" presName="hierRoot1" presStyleCnt="0">
        <dgm:presLayoutVars>
          <dgm:hierBranch val="init"/>
        </dgm:presLayoutVars>
      </dgm:prSet>
      <dgm:spPr/>
    </dgm:pt>
    <dgm:pt modelId="{66FBB4CE-4C3B-477D-A063-F439E038ACB8}" type="pres">
      <dgm:prSet presAssocID="{2A6063D2-ACA2-4B02-B8BE-17B67035D6E0}" presName="rootComposite1" presStyleCnt="0"/>
      <dgm:spPr/>
    </dgm:pt>
    <dgm:pt modelId="{27C48ABD-F44F-4862-9AD5-341933FC5706}" type="pres">
      <dgm:prSet presAssocID="{2A6063D2-ACA2-4B02-B8BE-17B67035D6E0}" presName="rootText1" presStyleLbl="node0" presStyleIdx="3" presStyleCnt="4">
        <dgm:presLayoutVars>
          <dgm:chPref val="3"/>
        </dgm:presLayoutVars>
      </dgm:prSet>
      <dgm:spPr/>
    </dgm:pt>
    <dgm:pt modelId="{97590247-8439-4248-A5D5-B24067192B66}" type="pres">
      <dgm:prSet presAssocID="{2A6063D2-ACA2-4B02-B8BE-17B67035D6E0}" presName="rootConnector1" presStyleLbl="node1" presStyleIdx="0" presStyleCnt="0"/>
      <dgm:spPr/>
    </dgm:pt>
    <dgm:pt modelId="{BCE0C22D-B2EA-4626-B543-0AC3FE4AD1A4}" type="pres">
      <dgm:prSet presAssocID="{2A6063D2-ACA2-4B02-B8BE-17B67035D6E0}" presName="hierChild2" presStyleCnt="0"/>
      <dgm:spPr/>
    </dgm:pt>
    <dgm:pt modelId="{7498146D-4A95-4749-B7E6-AC109E4A1FC9}" type="pres">
      <dgm:prSet presAssocID="{B26AE99C-1941-41F5-B01C-2CDE93B7E072}" presName="Name64" presStyleLbl="parChTrans1D2" presStyleIdx="0" presStyleCnt="3"/>
      <dgm:spPr/>
    </dgm:pt>
    <dgm:pt modelId="{6222A607-40C8-4FDF-9F4D-72219B42E9A3}" type="pres">
      <dgm:prSet presAssocID="{178EE378-2D63-47F5-B990-A99761916C82}" presName="hierRoot2" presStyleCnt="0">
        <dgm:presLayoutVars>
          <dgm:hierBranch val="init"/>
        </dgm:presLayoutVars>
      </dgm:prSet>
      <dgm:spPr/>
    </dgm:pt>
    <dgm:pt modelId="{F903864E-80F0-4510-80EF-68C4264D9EFF}" type="pres">
      <dgm:prSet presAssocID="{178EE378-2D63-47F5-B990-A99761916C82}" presName="rootComposite" presStyleCnt="0"/>
      <dgm:spPr/>
    </dgm:pt>
    <dgm:pt modelId="{594BE51F-F2D4-422A-A431-DA441C16C7B8}" type="pres">
      <dgm:prSet presAssocID="{178EE378-2D63-47F5-B990-A99761916C82}" presName="rootText" presStyleLbl="node2" presStyleIdx="0" presStyleCnt="3">
        <dgm:presLayoutVars>
          <dgm:chPref val="3"/>
        </dgm:presLayoutVars>
      </dgm:prSet>
      <dgm:spPr/>
    </dgm:pt>
    <dgm:pt modelId="{E42369DB-5403-494E-9CB4-730D8B440B7F}" type="pres">
      <dgm:prSet presAssocID="{178EE378-2D63-47F5-B990-A99761916C82}" presName="rootConnector" presStyleLbl="node2" presStyleIdx="0" presStyleCnt="3"/>
      <dgm:spPr/>
    </dgm:pt>
    <dgm:pt modelId="{1484F327-C9DF-4DC2-B1DE-BBC6C1F84342}" type="pres">
      <dgm:prSet presAssocID="{178EE378-2D63-47F5-B990-A99761916C82}" presName="hierChild4" presStyleCnt="0"/>
      <dgm:spPr/>
    </dgm:pt>
    <dgm:pt modelId="{0DB4FE86-C1DC-4D63-A690-F740EE3216AE}" type="pres">
      <dgm:prSet presAssocID="{178EE378-2D63-47F5-B990-A99761916C82}" presName="hierChild5" presStyleCnt="0"/>
      <dgm:spPr/>
    </dgm:pt>
    <dgm:pt modelId="{96B8CFB8-076A-4212-BFFC-A173B458E4BC}" type="pres">
      <dgm:prSet presAssocID="{55D5C609-CBA7-46AC-9006-4B2E424949BF}" presName="Name64" presStyleLbl="parChTrans1D2" presStyleIdx="1" presStyleCnt="3"/>
      <dgm:spPr/>
    </dgm:pt>
    <dgm:pt modelId="{BD348460-BEE7-4C34-AAE5-1D1B5D4F76DB}" type="pres">
      <dgm:prSet presAssocID="{62428D36-673B-4FE8-823D-E14EBE6E4007}" presName="hierRoot2" presStyleCnt="0">
        <dgm:presLayoutVars>
          <dgm:hierBranch val="init"/>
        </dgm:presLayoutVars>
      </dgm:prSet>
      <dgm:spPr/>
    </dgm:pt>
    <dgm:pt modelId="{BA0AA2A0-C1A0-47D3-8D26-DEB32D0FB593}" type="pres">
      <dgm:prSet presAssocID="{62428D36-673B-4FE8-823D-E14EBE6E4007}" presName="rootComposite" presStyleCnt="0"/>
      <dgm:spPr/>
    </dgm:pt>
    <dgm:pt modelId="{366F8F55-EB5B-4FF2-84B2-B8B1C5E0C3CA}" type="pres">
      <dgm:prSet presAssocID="{62428D36-673B-4FE8-823D-E14EBE6E4007}" presName="rootText" presStyleLbl="node2" presStyleIdx="1" presStyleCnt="3">
        <dgm:presLayoutVars>
          <dgm:chPref val="3"/>
        </dgm:presLayoutVars>
      </dgm:prSet>
      <dgm:spPr/>
    </dgm:pt>
    <dgm:pt modelId="{1BD5A6BD-E408-4763-BE08-80CC98B7F680}" type="pres">
      <dgm:prSet presAssocID="{62428D36-673B-4FE8-823D-E14EBE6E4007}" presName="rootConnector" presStyleLbl="node2" presStyleIdx="1" presStyleCnt="3"/>
      <dgm:spPr/>
    </dgm:pt>
    <dgm:pt modelId="{11D0BEC5-DD11-4A05-BC90-4EDA632B91A4}" type="pres">
      <dgm:prSet presAssocID="{62428D36-673B-4FE8-823D-E14EBE6E4007}" presName="hierChild4" presStyleCnt="0"/>
      <dgm:spPr/>
    </dgm:pt>
    <dgm:pt modelId="{2A2EB596-0549-414A-AA6D-8B650503AE77}" type="pres">
      <dgm:prSet presAssocID="{62428D36-673B-4FE8-823D-E14EBE6E4007}" presName="hierChild5" presStyleCnt="0"/>
      <dgm:spPr/>
    </dgm:pt>
    <dgm:pt modelId="{00B65127-BF28-4059-B5F3-EEC060C86C6A}" type="pres">
      <dgm:prSet presAssocID="{B7190B10-A2D6-4503-9467-81F8ACE0A27A}" presName="Name64" presStyleLbl="parChTrans1D2" presStyleIdx="2" presStyleCnt="3"/>
      <dgm:spPr/>
    </dgm:pt>
    <dgm:pt modelId="{E846E2C0-2F26-4A38-923D-C886EE73B72A}" type="pres">
      <dgm:prSet presAssocID="{4A90610C-6F59-4E3F-AF0B-DE3B4515B172}" presName="hierRoot2" presStyleCnt="0">
        <dgm:presLayoutVars>
          <dgm:hierBranch val="init"/>
        </dgm:presLayoutVars>
      </dgm:prSet>
      <dgm:spPr/>
    </dgm:pt>
    <dgm:pt modelId="{1766B9F6-D1F2-4F9E-98F2-03A5F1653F39}" type="pres">
      <dgm:prSet presAssocID="{4A90610C-6F59-4E3F-AF0B-DE3B4515B172}" presName="rootComposite" presStyleCnt="0"/>
      <dgm:spPr/>
    </dgm:pt>
    <dgm:pt modelId="{5FAF5423-E199-4B1B-A872-AD1FE7642156}" type="pres">
      <dgm:prSet presAssocID="{4A90610C-6F59-4E3F-AF0B-DE3B4515B172}" presName="rootText" presStyleLbl="node2" presStyleIdx="2" presStyleCnt="3">
        <dgm:presLayoutVars>
          <dgm:chPref val="3"/>
        </dgm:presLayoutVars>
      </dgm:prSet>
      <dgm:spPr/>
    </dgm:pt>
    <dgm:pt modelId="{21E6E2AA-DDB0-42C8-A055-3FB81DD0587D}" type="pres">
      <dgm:prSet presAssocID="{4A90610C-6F59-4E3F-AF0B-DE3B4515B172}" presName="rootConnector" presStyleLbl="node2" presStyleIdx="2" presStyleCnt="3"/>
      <dgm:spPr/>
    </dgm:pt>
    <dgm:pt modelId="{76CA6F8D-FEFF-4F02-A725-5D0ED01F861B}" type="pres">
      <dgm:prSet presAssocID="{4A90610C-6F59-4E3F-AF0B-DE3B4515B172}" presName="hierChild4" presStyleCnt="0"/>
      <dgm:spPr/>
    </dgm:pt>
    <dgm:pt modelId="{4E9D1493-5A7D-43D8-9E32-6D25C0B7B34A}" type="pres">
      <dgm:prSet presAssocID="{4A90610C-6F59-4E3F-AF0B-DE3B4515B172}" presName="hierChild5" presStyleCnt="0"/>
      <dgm:spPr/>
    </dgm:pt>
    <dgm:pt modelId="{8DC7F618-F0D5-4855-88CB-00F7521800FF}" type="pres">
      <dgm:prSet presAssocID="{2A6063D2-ACA2-4B02-B8BE-17B67035D6E0}" presName="hierChild3" presStyleCnt="0"/>
      <dgm:spPr/>
    </dgm:pt>
  </dgm:ptLst>
  <dgm:cxnLst>
    <dgm:cxn modelId="{AB7EBC09-E810-4AA9-9517-45FD82B31BA0}" type="presOf" srcId="{4A90610C-6F59-4E3F-AF0B-DE3B4515B172}" destId="{21E6E2AA-DDB0-42C8-A055-3FB81DD0587D}" srcOrd="1" destOrd="0" presId="urn:microsoft.com/office/officeart/2009/3/layout/HorizontalOrganizationChart"/>
    <dgm:cxn modelId="{68F5130C-24BC-4D25-9D69-EEB264D3DB23}" type="presOf" srcId="{0CBDFE2C-FC88-433E-B5AC-77F0E7BDCDE2}" destId="{BA816B90-19F2-4D61-833D-703C63AE2DA2}" srcOrd="0" destOrd="0" presId="urn:microsoft.com/office/officeart/2009/3/layout/HorizontalOrganizationChart"/>
    <dgm:cxn modelId="{B790CA11-7AE1-4A13-BA50-2DD4C647FECF}" type="presOf" srcId="{B26AE99C-1941-41F5-B01C-2CDE93B7E072}" destId="{7498146D-4A95-4749-B7E6-AC109E4A1FC9}" srcOrd="0" destOrd="0" presId="urn:microsoft.com/office/officeart/2009/3/layout/HorizontalOrganizationChart"/>
    <dgm:cxn modelId="{2FF7FB14-D751-409A-B8CC-9BC8EDF6D49A}" type="presOf" srcId="{B7190B10-A2D6-4503-9467-81F8ACE0A27A}" destId="{00B65127-BF28-4059-B5F3-EEC060C86C6A}" srcOrd="0" destOrd="0" presId="urn:microsoft.com/office/officeart/2009/3/layout/HorizontalOrganizationChart"/>
    <dgm:cxn modelId="{EEFCC015-CD8A-4CD5-A9C4-09CADE7CB1E6}" type="presOf" srcId="{00566588-6DA2-4B80-8D28-08FE93BA608F}" destId="{59229CAC-2574-4291-AE74-270E4F09C4BF}" srcOrd="1" destOrd="0" presId="urn:microsoft.com/office/officeart/2009/3/layout/HorizontalOrganizationChart"/>
    <dgm:cxn modelId="{B2DCC822-76F0-4845-A969-65A1B8B43474}" type="presOf" srcId="{55D5C609-CBA7-46AC-9006-4B2E424949BF}" destId="{96B8CFB8-076A-4212-BFFC-A173B458E4BC}" srcOrd="0" destOrd="0" presId="urn:microsoft.com/office/officeart/2009/3/layout/HorizontalOrganizationChart"/>
    <dgm:cxn modelId="{1DFAF728-4D9F-4176-BEAA-1DD82037B570}" srcId="{0CBDFE2C-FC88-433E-B5AC-77F0E7BDCDE2}" destId="{96FE3DB3-E171-4FFD-B5BB-206549144884}" srcOrd="0" destOrd="0" parTransId="{B404B1BA-6B43-4561-A713-4188C2F8CF0A}" sibTransId="{0819E10B-07B5-4D27-ACD4-C107A599FB45}"/>
    <dgm:cxn modelId="{6DA1682A-4976-4E45-A4AE-C5D27A3E659C}" type="presOf" srcId="{62428D36-673B-4FE8-823D-E14EBE6E4007}" destId="{366F8F55-EB5B-4FF2-84B2-B8B1C5E0C3CA}" srcOrd="0" destOrd="0" presId="urn:microsoft.com/office/officeart/2009/3/layout/HorizontalOrganizationChart"/>
    <dgm:cxn modelId="{CB54625B-8725-4A1E-8B9E-9FFDA43EFC2F}" type="presOf" srcId="{00566588-6DA2-4B80-8D28-08FE93BA608F}" destId="{B3336DE6-658D-476B-8CDF-2B6C9C41A976}" srcOrd="0" destOrd="0" presId="urn:microsoft.com/office/officeart/2009/3/layout/HorizontalOrganizationChart"/>
    <dgm:cxn modelId="{DD15565C-720C-4E0E-B9E1-209B48C7282D}" type="presOf" srcId="{96FE3DB3-E171-4FFD-B5BB-206549144884}" destId="{BAB1EAA2-D28A-4DC1-936F-29FCC533AD46}" srcOrd="0" destOrd="0" presId="urn:microsoft.com/office/officeart/2009/3/layout/HorizontalOrganizationChart"/>
    <dgm:cxn modelId="{569BED62-0D02-4032-97FD-8EFC29DF1B29}" srcId="{0CBDFE2C-FC88-433E-B5AC-77F0E7BDCDE2}" destId="{00566588-6DA2-4B80-8D28-08FE93BA608F}" srcOrd="1" destOrd="0" parTransId="{D9E790C9-8DDB-4B4E-818E-4C5B96A752DB}" sibTransId="{0DD13DC8-AD80-4B0E-AC08-010945EF341D}"/>
    <dgm:cxn modelId="{7408256C-C3F6-41A5-84E9-9B2C62C9480B}" type="presOf" srcId="{178EE378-2D63-47F5-B990-A99761916C82}" destId="{E42369DB-5403-494E-9CB4-730D8B440B7F}" srcOrd="1" destOrd="0" presId="urn:microsoft.com/office/officeart/2009/3/layout/HorizontalOrganizationChart"/>
    <dgm:cxn modelId="{5373876E-0ABA-4ECE-B2CD-C9D0126BD6F0}" srcId="{2A6063D2-ACA2-4B02-B8BE-17B67035D6E0}" destId="{178EE378-2D63-47F5-B990-A99761916C82}" srcOrd="0" destOrd="0" parTransId="{B26AE99C-1941-41F5-B01C-2CDE93B7E072}" sibTransId="{0BD61C3D-CB11-43C7-B0A5-E697CC1611E9}"/>
    <dgm:cxn modelId="{5B54F153-622F-4136-AA70-1112AEF5CFCF}" type="presOf" srcId="{4A90610C-6F59-4E3F-AF0B-DE3B4515B172}" destId="{5FAF5423-E199-4B1B-A872-AD1FE7642156}" srcOrd="0" destOrd="0" presId="urn:microsoft.com/office/officeart/2009/3/layout/HorizontalOrganizationChart"/>
    <dgm:cxn modelId="{47B4D374-CF6B-4378-A43C-034BEEB7A582}" srcId="{2A6063D2-ACA2-4B02-B8BE-17B67035D6E0}" destId="{62428D36-673B-4FE8-823D-E14EBE6E4007}" srcOrd="1" destOrd="0" parTransId="{55D5C609-CBA7-46AC-9006-4B2E424949BF}" sibTransId="{BA10F597-F7EE-4735-90F9-2DAEDB557803}"/>
    <dgm:cxn modelId="{C54DA55A-7851-4C10-95B3-550A4EAA6ED1}" srcId="{0CBDFE2C-FC88-433E-B5AC-77F0E7BDCDE2}" destId="{2A6063D2-ACA2-4B02-B8BE-17B67035D6E0}" srcOrd="3" destOrd="0" parTransId="{01150838-7F40-46E9-BD62-3F92194549DA}" sibTransId="{9F598E3C-B146-457A-AF2B-EB0F2040E75D}"/>
    <dgm:cxn modelId="{25B91997-A84E-4244-9B7C-303E55F9AD20}" srcId="{0CBDFE2C-FC88-433E-B5AC-77F0E7BDCDE2}" destId="{2363F6D6-5887-428A-BBBE-2C86E2CE8478}" srcOrd="2" destOrd="0" parTransId="{5C133868-1D98-4B61-BE2D-73F289110580}" sibTransId="{54E29F55-8CC5-4D6F-9594-49149E6F10CE}"/>
    <dgm:cxn modelId="{5FFB8DAE-08EA-4851-880A-39FF65875505}" srcId="{2A6063D2-ACA2-4B02-B8BE-17B67035D6E0}" destId="{4A90610C-6F59-4E3F-AF0B-DE3B4515B172}" srcOrd="2" destOrd="0" parTransId="{B7190B10-A2D6-4503-9467-81F8ACE0A27A}" sibTransId="{41BFE243-9932-40F3-8998-8737D6F2FE6B}"/>
    <dgm:cxn modelId="{009234C1-954E-4E37-8A01-822DB9A51E0E}" type="presOf" srcId="{2363F6D6-5887-428A-BBBE-2C86E2CE8478}" destId="{9DEBCD56-4818-4150-9AF5-5A3487C6F4C1}" srcOrd="1" destOrd="0" presId="urn:microsoft.com/office/officeart/2009/3/layout/HorizontalOrganizationChart"/>
    <dgm:cxn modelId="{32321CCF-3C41-4349-8173-9787634D5562}" type="presOf" srcId="{2A6063D2-ACA2-4B02-B8BE-17B67035D6E0}" destId="{97590247-8439-4248-A5D5-B24067192B66}" srcOrd="1" destOrd="0" presId="urn:microsoft.com/office/officeart/2009/3/layout/HorizontalOrganizationChart"/>
    <dgm:cxn modelId="{655900D0-1BEC-4B83-BE84-EFA71F0B775F}" type="presOf" srcId="{96FE3DB3-E171-4FFD-B5BB-206549144884}" destId="{79D95BE5-094B-424A-A6FD-B000CB361AB3}" srcOrd="1" destOrd="0" presId="urn:microsoft.com/office/officeart/2009/3/layout/HorizontalOrganizationChart"/>
    <dgm:cxn modelId="{AE5EC3DA-69B5-4B8A-9D52-7988963FDDCC}" type="presOf" srcId="{2A6063D2-ACA2-4B02-B8BE-17B67035D6E0}" destId="{27C48ABD-F44F-4862-9AD5-341933FC5706}" srcOrd="0" destOrd="0" presId="urn:microsoft.com/office/officeart/2009/3/layout/HorizontalOrganizationChart"/>
    <dgm:cxn modelId="{DFDADFEA-A9BF-43B8-A82D-EB4BAEB1200F}" type="presOf" srcId="{178EE378-2D63-47F5-B990-A99761916C82}" destId="{594BE51F-F2D4-422A-A431-DA441C16C7B8}" srcOrd="0" destOrd="0" presId="urn:microsoft.com/office/officeart/2009/3/layout/HorizontalOrganizationChart"/>
    <dgm:cxn modelId="{E03718F3-E3D6-4FD5-8BF6-D5F5EB800A9C}" type="presOf" srcId="{2363F6D6-5887-428A-BBBE-2C86E2CE8478}" destId="{B5910861-9CE5-4737-8FB0-95F2D228CF3E}" srcOrd="0" destOrd="0" presId="urn:microsoft.com/office/officeart/2009/3/layout/HorizontalOrganizationChart"/>
    <dgm:cxn modelId="{611C6DF7-BABE-453A-9B4D-D329B29F1897}" type="presOf" srcId="{62428D36-673B-4FE8-823D-E14EBE6E4007}" destId="{1BD5A6BD-E408-4763-BE08-80CC98B7F680}" srcOrd="1" destOrd="0" presId="urn:microsoft.com/office/officeart/2009/3/layout/HorizontalOrganizationChart"/>
    <dgm:cxn modelId="{8B3AC631-A565-4FDD-845B-D592172368FD}" type="presParOf" srcId="{BA816B90-19F2-4D61-833D-703C63AE2DA2}" destId="{962A1B75-E8AB-41DE-9DDB-D876F4CDB721}" srcOrd="0" destOrd="0" presId="urn:microsoft.com/office/officeart/2009/3/layout/HorizontalOrganizationChart"/>
    <dgm:cxn modelId="{12C7B033-BCE1-45E6-9777-48B84CF89E79}" type="presParOf" srcId="{962A1B75-E8AB-41DE-9DDB-D876F4CDB721}" destId="{2027E335-08A4-44A4-B3BD-21CFC8C0D10A}" srcOrd="0" destOrd="0" presId="urn:microsoft.com/office/officeart/2009/3/layout/HorizontalOrganizationChart"/>
    <dgm:cxn modelId="{56C5BB3E-3392-487B-9C73-C4CE08CA9EAF}" type="presParOf" srcId="{2027E335-08A4-44A4-B3BD-21CFC8C0D10A}" destId="{BAB1EAA2-D28A-4DC1-936F-29FCC533AD46}" srcOrd="0" destOrd="0" presId="urn:microsoft.com/office/officeart/2009/3/layout/HorizontalOrganizationChart"/>
    <dgm:cxn modelId="{95669B06-2F13-47DC-BE17-8230ED134D56}" type="presParOf" srcId="{2027E335-08A4-44A4-B3BD-21CFC8C0D10A}" destId="{79D95BE5-094B-424A-A6FD-B000CB361AB3}" srcOrd="1" destOrd="0" presId="urn:microsoft.com/office/officeart/2009/3/layout/HorizontalOrganizationChart"/>
    <dgm:cxn modelId="{61CF437A-403E-447B-A623-F70E92F92AB4}" type="presParOf" srcId="{962A1B75-E8AB-41DE-9DDB-D876F4CDB721}" destId="{4B1150FA-7DC9-4E29-B39D-F2A777D89778}" srcOrd="1" destOrd="0" presId="urn:microsoft.com/office/officeart/2009/3/layout/HorizontalOrganizationChart"/>
    <dgm:cxn modelId="{589EA7C9-D1D5-43B1-B48B-04ED4596A5CA}" type="presParOf" srcId="{962A1B75-E8AB-41DE-9DDB-D876F4CDB721}" destId="{3A519476-3EB5-4B64-A8EE-D0055CB8C773}" srcOrd="2" destOrd="0" presId="urn:microsoft.com/office/officeart/2009/3/layout/HorizontalOrganizationChart"/>
    <dgm:cxn modelId="{894A26D0-4A5A-46CF-993A-169D6341B40B}" type="presParOf" srcId="{BA816B90-19F2-4D61-833D-703C63AE2DA2}" destId="{4A97E7F7-29F5-4D61-99D8-FE859781E093}" srcOrd="1" destOrd="0" presId="urn:microsoft.com/office/officeart/2009/3/layout/HorizontalOrganizationChart"/>
    <dgm:cxn modelId="{2DBAC53F-A6CE-4A2D-B3D6-B2395E3D3CB8}" type="presParOf" srcId="{4A97E7F7-29F5-4D61-99D8-FE859781E093}" destId="{2B57ADA8-FF10-493F-B4E9-3AD21EE9FF19}" srcOrd="0" destOrd="0" presId="urn:microsoft.com/office/officeart/2009/3/layout/HorizontalOrganizationChart"/>
    <dgm:cxn modelId="{C088D8F4-E108-43D0-90EF-D273CD0950F3}" type="presParOf" srcId="{2B57ADA8-FF10-493F-B4E9-3AD21EE9FF19}" destId="{B3336DE6-658D-476B-8CDF-2B6C9C41A976}" srcOrd="0" destOrd="0" presId="urn:microsoft.com/office/officeart/2009/3/layout/HorizontalOrganizationChart"/>
    <dgm:cxn modelId="{61109D4D-714F-4D9A-B6A8-BB47C3863C40}" type="presParOf" srcId="{2B57ADA8-FF10-493F-B4E9-3AD21EE9FF19}" destId="{59229CAC-2574-4291-AE74-270E4F09C4BF}" srcOrd="1" destOrd="0" presId="urn:microsoft.com/office/officeart/2009/3/layout/HorizontalOrganizationChart"/>
    <dgm:cxn modelId="{88240F93-00B3-4D90-98D0-AE1C304476A0}" type="presParOf" srcId="{4A97E7F7-29F5-4D61-99D8-FE859781E093}" destId="{003E0D4C-6B27-4A33-B430-AC6051E3994E}" srcOrd="1" destOrd="0" presId="urn:microsoft.com/office/officeart/2009/3/layout/HorizontalOrganizationChart"/>
    <dgm:cxn modelId="{BFCB34AA-F212-4008-A84C-1E7998BD7CA0}" type="presParOf" srcId="{4A97E7F7-29F5-4D61-99D8-FE859781E093}" destId="{050AB31C-1563-402B-AC2C-A97A36FD1259}" srcOrd="2" destOrd="0" presId="urn:microsoft.com/office/officeart/2009/3/layout/HorizontalOrganizationChart"/>
    <dgm:cxn modelId="{40565A51-30B0-481E-993A-CD8D7DA81B9B}" type="presParOf" srcId="{BA816B90-19F2-4D61-833D-703C63AE2DA2}" destId="{49A846AF-C86B-4D3C-8757-F1DE00D8BF8F}" srcOrd="2" destOrd="0" presId="urn:microsoft.com/office/officeart/2009/3/layout/HorizontalOrganizationChart"/>
    <dgm:cxn modelId="{C10EAAB4-573A-4BBC-BBBA-2AE8271973E7}" type="presParOf" srcId="{49A846AF-C86B-4D3C-8757-F1DE00D8BF8F}" destId="{89CC70D9-8275-4EC0-87C9-D63E63E7E588}" srcOrd="0" destOrd="0" presId="urn:microsoft.com/office/officeart/2009/3/layout/HorizontalOrganizationChart"/>
    <dgm:cxn modelId="{516DE561-CB6E-467F-91A8-43B70D263BFA}" type="presParOf" srcId="{89CC70D9-8275-4EC0-87C9-D63E63E7E588}" destId="{B5910861-9CE5-4737-8FB0-95F2D228CF3E}" srcOrd="0" destOrd="0" presId="urn:microsoft.com/office/officeart/2009/3/layout/HorizontalOrganizationChart"/>
    <dgm:cxn modelId="{D402330A-BC5F-4F2D-8A6E-1D045A9FFB95}" type="presParOf" srcId="{89CC70D9-8275-4EC0-87C9-D63E63E7E588}" destId="{9DEBCD56-4818-4150-9AF5-5A3487C6F4C1}" srcOrd="1" destOrd="0" presId="urn:microsoft.com/office/officeart/2009/3/layout/HorizontalOrganizationChart"/>
    <dgm:cxn modelId="{E8691721-D1E4-475E-99B6-08D32BD4ACFA}" type="presParOf" srcId="{49A846AF-C86B-4D3C-8757-F1DE00D8BF8F}" destId="{641148A5-A1FB-413E-B32A-CBE64F1C565B}" srcOrd="1" destOrd="0" presId="urn:microsoft.com/office/officeart/2009/3/layout/HorizontalOrganizationChart"/>
    <dgm:cxn modelId="{DF0681F6-2DC5-4BAE-A3B2-EBA4E620EE67}" type="presParOf" srcId="{49A846AF-C86B-4D3C-8757-F1DE00D8BF8F}" destId="{527DAE26-1FDF-4D2A-B422-2D04CC848A71}" srcOrd="2" destOrd="0" presId="urn:microsoft.com/office/officeart/2009/3/layout/HorizontalOrganizationChart"/>
    <dgm:cxn modelId="{5AB805B9-6856-4548-BBB9-07D4ED17E7A6}" type="presParOf" srcId="{BA816B90-19F2-4D61-833D-703C63AE2DA2}" destId="{021D0038-AB7A-4B3B-89EE-3D0F8B7E8585}" srcOrd="3" destOrd="0" presId="urn:microsoft.com/office/officeart/2009/3/layout/HorizontalOrganizationChart"/>
    <dgm:cxn modelId="{EE603746-38CE-49A7-8203-3B9E445BB841}" type="presParOf" srcId="{021D0038-AB7A-4B3B-89EE-3D0F8B7E8585}" destId="{66FBB4CE-4C3B-477D-A063-F439E038ACB8}" srcOrd="0" destOrd="0" presId="urn:microsoft.com/office/officeart/2009/3/layout/HorizontalOrganizationChart"/>
    <dgm:cxn modelId="{FA73CEC2-ED1F-433B-8494-CA094FD7B606}" type="presParOf" srcId="{66FBB4CE-4C3B-477D-A063-F439E038ACB8}" destId="{27C48ABD-F44F-4862-9AD5-341933FC5706}" srcOrd="0" destOrd="0" presId="urn:microsoft.com/office/officeart/2009/3/layout/HorizontalOrganizationChart"/>
    <dgm:cxn modelId="{B8FDCA44-9FED-41A9-BFD9-D57D2F16C280}" type="presParOf" srcId="{66FBB4CE-4C3B-477D-A063-F439E038ACB8}" destId="{97590247-8439-4248-A5D5-B24067192B66}" srcOrd="1" destOrd="0" presId="urn:microsoft.com/office/officeart/2009/3/layout/HorizontalOrganizationChart"/>
    <dgm:cxn modelId="{7597B84A-D757-4EC0-B9EC-5CC9ABCFA979}" type="presParOf" srcId="{021D0038-AB7A-4B3B-89EE-3D0F8B7E8585}" destId="{BCE0C22D-B2EA-4626-B543-0AC3FE4AD1A4}" srcOrd="1" destOrd="0" presId="urn:microsoft.com/office/officeart/2009/3/layout/HorizontalOrganizationChart"/>
    <dgm:cxn modelId="{588545E7-55CB-4F6D-9957-3C306EFCD905}" type="presParOf" srcId="{BCE0C22D-B2EA-4626-B543-0AC3FE4AD1A4}" destId="{7498146D-4A95-4749-B7E6-AC109E4A1FC9}" srcOrd="0" destOrd="0" presId="urn:microsoft.com/office/officeart/2009/3/layout/HorizontalOrganizationChart"/>
    <dgm:cxn modelId="{5E8DF25F-1280-4950-9BA1-38E671062492}" type="presParOf" srcId="{BCE0C22D-B2EA-4626-B543-0AC3FE4AD1A4}" destId="{6222A607-40C8-4FDF-9F4D-72219B42E9A3}" srcOrd="1" destOrd="0" presId="urn:microsoft.com/office/officeart/2009/3/layout/HorizontalOrganizationChart"/>
    <dgm:cxn modelId="{E6A2103D-03E0-4D4C-9CD3-23656E16D4F1}" type="presParOf" srcId="{6222A607-40C8-4FDF-9F4D-72219B42E9A3}" destId="{F903864E-80F0-4510-80EF-68C4264D9EFF}" srcOrd="0" destOrd="0" presId="urn:microsoft.com/office/officeart/2009/3/layout/HorizontalOrganizationChart"/>
    <dgm:cxn modelId="{EB04A376-9F81-4FE6-9A92-5F0B23858747}" type="presParOf" srcId="{F903864E-80F0-4510-80EF-68C4264D9EFF}" destId="{594BE51F-F2D4-422A-A431-DA441C16C7B8}" srcOrd="0" destOrd="0" presId="urn:microsoft.com/office/officeart/2009/3/layout/HorizontalOrganizationChart"/>
    <dgm:cxn modelId="{742874E4-D02F-4FA4-8E12-D2793E232E7E}" type="presParOf" srcId="{F903864E-80F0-4510-80EF-68C4264D9EFF}" destId="{E42369DB-5403-494E-9CB4-730D8B440B7F}" srcOrd="1" destOrd="0" presId="urn:microsoft.com/office/officeart/2009/3/layout/HorizontalOrganizationChart"/>
    <dgm:cxn modelId="{CE5BC6D8-0115-425C-A192-36914BD004EE}" type="presParOf" srcId="{6222A607-40C8-4FDF-9F4D-72219B42E9A3}" destId="{1484F327-C9DF-4DC2-B1DE-BBC6C1F84342}" srcOrd="1" destOrd="0" presId="urn:microsoft.com/office/officeart/2009/3/layout/HorizontalOrganizationChart"/>
    <dgm:cxn modelId="{CF598619-BECC-4D16-AA51-AB06C0D9774C}" type="presParOf" srcId="{6222A607-40C8-4FDF-9F4D-72219B42E9A3}" destId="{0DB4FE86-C1DC-4D63-A690-F740EE3216AE}" srcOrd="2" destOrd="0" presId="urn:microsoft.com/office/officeart/2009/3/layout/HorizontalOrganizationChart"/>
    <dgm:cxn modelId="{3883FFE7-87EA-430A-99DE-6CDCCFFDC833}" type="presParOf" srcId="{BCE0C22D-B2EA-4626-B543-0AC3FE4AD1A4}" destId="{96B8CFB8-076A-4212-BFFC-A173B458E4BC}" srcOrd="2" destOrd="0" presId="urn:microsoft.com/office/officeart/2009/3/layout/HorizontalOrganizationChart"/>
    <dgm:cxn modelId="{6EA6E89D-8C19-43A5-886D-730D1F352006}" type="presParOf" srcId="{BCE0C22D-B2EA-4626-B543-0AC3FE4AD1A4}" destId="{BD348460-BEE7-4C34-AAE5-1D1B5D4F76DB}" srcOrd="3" destOrd="0" presId="urn:microsoft.com/office/officeart/2009/3/layout/HorizontalOrganizationChart"/>
    <dgm:cxn modelId="{64C84CB6-6B3A-4FCA-9ED8-29E1F67D7678}" type="presParOf" srcId="{BD348460-BEE7-4C34-AAE5-1D1B5D4F76DB}" destId="{BA0AA2A0-C1A0-47D3-8D26-DEB32D0FB593}" srcOrd="0" destOrd="0" presId="urn:microsoft.com/office/officeart/2009/3/layout/HorizontalOrganizationChart"/>
    <dgm:cxn modelId="{0AFA00B6-CDBB-41AA-8699-FFE2AB92D651}" type="presParOf" srcId="{BA0AA2A0-C1A0-47D3-8D26-DEB32D0FB593}" destId="{366F8F55-EB5B-4FF2-84B2-B8B1C5E0C3CA}" srcOrd="0" destOrd="0" presId="urn:microsoft.com/office/officeart/2009/3/layout/HorizontalOrganizationChart"/>
    <dgm:cxn modelId="{EA72DD39-0611-4FD3-A6AC-C083376632DE}" type="presParOf" srcId="{BA0AA2A0-C1A0-47D3-8D26-DEB32D0FB593}" destId="{1BD5A6BD-E408-4763-BE08-80CC98B7F680}" srcOrd="1" destOrd="0" presId="urn:microsoft.com/office/officeart/2009/3/layout/HorizontalOrganizationChart"/>
    <dgm:cxn modelId="{F80C2144-EDF2-42ED-8E5F-C08C7FD80DB3}" type="presParOf" srcId="{BD348460-BEE7-4C34-AAE5-1D1B5D4F76DB}" destId="{11D0BEC5-DD11-4A05-BC90-4EDA632B91A4}" srcOrd="1" destOrd="0" presId="urn:microsoft.com/office/officeart/2009/3/layout/HorizontalOrganizationChart"/>
    <dgm:cxn modelId="{7727E6E7-6C50-4ED0-8804-2C516C556091}" type="presParOf" srcId="{BD348460-BEE7-4C34-AAE5-1D1B5D4F76DB}" destId="{2A2EB596-0549-414A-AA6D-8B650503AE77}" srcOrd="2" destOrd="0" presId="urn:microsoft.com/office/officeart/2009/3/layout/HorizontalOrganizationChart"/>
    <dgm:cxn modelId="{5E636B80-7430-4CC5-A046-9D9A19A638B8}" type="presParOf" srcId="{BCE0C22D-B2EA-4626-B543-0AC3FE4AD1A4}" destId="{00B65127-BF28-4059-B5F3-EEC060C86C6A}" srcOrd="4" destOrd="0" presId="urn:microsoft.com/office/officeart/2009/3/layout/HorizontalOrganizationChart"/>
    <dgm:cxn modelId="{393493DD-E187-4C02-AFF0-00035926E35D}" type="presParOf" srcId="{BCE0C22D-B2EA-4626-B543-0AC3FE4AD1A4}" destId="{E846E2C0-2F26-4A38-923D-C886EE73B72A}" srcOrd="5" destOrd="0" presId="urn:microsoft.com/office/officeart/2009/3/layout/HorizontalOrganizationChart"/>
    <dgm:cxn modelId="{339A6D57-0009-420B-B0A7-D90B292E09A8}" type="presParOf" srcId="{E846E2C0-2F26-4A38-923D-C886EE73B72A}" destId="{1766B9F6-D1F2-4F9E-98F2-03A5F1653F39}" srcOrd="0" destOrd="0" presId="urn:microsoft.com/office/officeart/2009/3/layout/HorizontalOrganizationChart"/>
    <dgm:cxn modelId="{77E9F801-8278-45A5-A10D-ADE8FF001017}" type="presParOf" srcId="{1766B9F6-D1F2-4F9E-98F2-03A5F1653F39}" destId="{5FAF5423-E199-4B1B-A872-AD1FE7642156}" srcOrd="0" destOrd="0" presId="urn:microsoft.com/office/officeart/2009/3/layout/HorizontalOrganizationChart"/>
    <dgm:cxn modelId="{60638811-C83D-4342-B08E-990F2901D0EA}" type="presParOf" srcId="{1766B9F6-D1F2-4F9E-98F2-03A5F1653F39}" destId="{21E6E2AA-DDB0-42C8-A055-3FB81DD0587D}" srcOrd="1" destOrd="0" presId="urn:microsoft.com/office/officeart/2009/3/layout/HorizontalOrganizationChart"/>
    <dgm:cxn modelId="{79B205F5-AD36-4902-94C7-97F724FBE757}" type="presParOf" srcId="{E846E2C0-2F26-4A38-923D-C886EE73B72A}" destId="{76CA6F8D-FEFF-4F02-A725-5D0ED01F861B}" srcOrd="1" destOrd="0" presId="urn:microsoft.com/office/officeart/2009/3/layout/HorizontalOrganizationChart"/>
    <dgm:cxn modelId="{8F5CA7A0-E64A-4CE1-9C9F-49AD1586E69D}" type="presParOf" srcId="{E846E2C0-2F26-4A38-923D-C886EE73B72A}" destId="{4E9D1493-5A7D-43D8-9E32-6D25C0B7B34A}" srcOrd="2" destOrd="0" presId="urn:microsoft.com/office/officeart/2009/3/layout/HorizontalOrganizationChart"/>
    <dgm:cxn modelId="{966B882A-09E3-4B20-9EBF-C12F8307E9CB}" type="presParOf" srcId="{021D0038-AB7A-4B3B-89EE-3D0F8B7E8585}" destId="{8DC7F618-F0D5-4855-88CB-00F7521800F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A1B051B-292E-435C-B19F-A5EF9632A2C8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D6143C9-5E23-4FEC-B8DE-B4ED37E5EB45}">
      <dgm:prSet/>
      <dgm:spPr/>
      <dgm:t>
        <a:bodyPr/>
        <a:lstStyle/>
        <a:p>
          <a:r>
            <a:rPr lang="fi-FI"/>
            <a:t>Structural design of shared information environments</a:t>
          </a:r>
          <a:endParaRPr lang="en-US"/>
        </a:p>
      </dgm:t>
    </dgm:pt>
    <dgm:pt modelId="{D5323A89-0F8C-44A6-BABC-608CA8DB64D6}" type="parTrans" cxnId="{C57E759D-C71D-494C-B788-0DE349FB1AB8}">
      <dgm:prSet/>
      <dgm:spPr/>
      <dgm:t>
        <a:bodyPr/>
        <a:lstStyle/>
        <a:p>
          <a:endParaRPr lang="en-US"/>
        </a:p>
      </dgm:t>
    </dgm:pt>
    <dgm:pt modelId="{C16C03B3-E07E-46AD-AB36-65B1D6F90ABA}" type="sibTrans" cxnId="{C57E759D-C71D-494C-B788-0DE349FB1AB8}">
      <dgm:prSet/>
      <dgm:spPr/>
      <dgm:t>
        <a:bodyPr/>
        <a:lstStyle/>
        <a:p>
          <a:endParaRPr lang="en-US"/>
        </a:p>
      </dgm:t>
    </dgm:pt>
    <dgm:pt modelId="{21598159-8EF8-426F-AC86-0CC0600879ED}">
      <dgm:prSet/>
      <dgm:spPr/>
      <dgm:t>
        <a:bodyPr/>
        <a:lstStyle/>
        <a:p>
          <a:r>
            <a:rPr lang="fi-FI"/>
            <a:t>IA and wireframing go hand in hand</a:t>
          </a:r>
          <a:endParaRPr lang="en-US"/>
        </a:p>
      </dgm:t>
    </dgm:pt>
    <dgm:pt modelId="{01127732-6CC8-45A0-9BAB-9F4351B6447C}" type="parTrans" cxnId="{E8D713DF-9DBA-4108-A5AF-50B9B2117518}">
      <dgm:prSet/>
      <dgm:spPr/>
      <dgm:t>
        <a:bodyPr/>
        <a:lstStyle/>
        <a:p>
          <a:endParaRPr lang="en-US"/>
        </a:p>
      </dgm:t>
    </dgm:pt>
    <dgm:pt modelId="{181681AB-E44D-47E1-976A-0A6A88963414}" type="sibTrans" cxnId="{E8D713DF-9DBA-4108-A5AF-50B9B2117518}">
      <dgm:prSet/>
      <dgm:spPr/>
      <dgm:t>
        <a:bodyPr/>
        <a:lstStyle/>
        <a:p>
          <a:endParaRPr lang="en-US"/>
        </a:p>
      </dgm:t>
    </dgm:pt>
    <dgm:pt modelId="{0DB725B8-5033-4FD7-A29C-F6392F1737E3}">
      <dgm:prSet/>
      <dgm:spPr/>
      <dgm:t>
        <a:bodyPr/>
        <a:lstStyle/>
        <a:p>
          <a:r>
            <a:rPr lang="fi-FI"/>
            <a:t>Deciding the layout of content, copy, images, and icons</a:t>
          </a:r>
          <a:endParaRPr lang="en-US"/>
        </a:p>
      </dgm:t>
    </dgm:pt>
    <dgm:pt modelId="{65D0C37E-376E-4E9E-B09C-7100714ECEEE}" type="parTrans" cxnId="{E46E5E96-F241-4CAE-83CC-B2D1580D5F40}">
      <dgm:prSet/>
      <dgm:spPr/>
      <dgm:t>
        <a:bodyPr/>
        <a:lstStyle/>
        <a:p>
          <a:endParaRPr lang="en-US"/>
        </a:p>
      </dgm:t>
    </dgm:pt>
    <dgm:pt modelId="{83C656B2-12BC-46BD-BB96-4C0F89070579}" type="sibTrans" cxnId="{E46E5E96-F241-4CAE-83CC-B2D1580D5F40}">
      <dgm:prSet/>
      <dgm:spPr/>
      <dgm:t>
        <a:bodyPr/>
        <a:lstStyle/>
        <a:p>
          <a:endParaRPr lang="en-US"/>
        </a:p>
      </dgm:t>
    </dgm:pt>
    <dgm:pt modelId="{1EE88A9D-6A25-4BBB-9C0C-BC375AAD5892}" type="pres">
      <dgm:prSet presAssocID="{EA1B051B-292E-435C-B19F-A5EF9632A2C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B4769F0-4541-4467-9531-096DA000330D}" type="pres">
      <dgm:prSet presAssocID="{2D6143C9-5E23-4FEC-B8DE-B4ED37E5EB45}" presName="hierRoot1" presStyleCnt="0"/>
      <dgm:spPr/>
    </dgm:pt>
    <dgm:pt modelId="{E8B15574-08B7-4E75-8FA2-249B8934916E}" type="pres">
      <dgm:prSet presAssocID="{2D6143C9-5E23-4FEC-B8DE-B4ED37E5EB45}" presName="composite" presStyleCnt="0"/>
      <dgm:spPr/>
    </dgm:pt>
    <dgm:pt modelId="{5B31A947-3435-4B49-B3ED-AE02131BB9DC}" type="pres">
      <dgm:prSet presAssocID="{2D6143C9-5E23-4FEC-B8DE-B4ED37E5EB45}" presName="background" presStyleLbl="node0" presStyleIdx="0" presStyleCnt="3"/>
      <dgm:spPr/>
    </dgm:pt>
    <dgm:pt modelId="{25DDF23B-E02A-4ACE-BEB7-6CDDD8164961}" type="pres">
      <dgm:prSet presAssocID="{2D6143C9-5E23-4FEC-B8DE-B4ED37E5EB45}" presName="text" presStyleLbl="fgAcc0" presStyleIdx="0" presStyleCnt="3">
        <dgm:presLayoutVars>
          <dgm:chPref val="3"/>
        </dgm:presLayoutVars>
      </dgm:prSet>
      <dgm:spPr/>
    </dgm:pt>
    <dgm:pt modelId="{9DEF5F6D-6932-42AC-B84B-F50F497B58BA}" type="pres">
      <dgm:prSet presAssocID="{2D6143C9-5E23-4FEC-B8DE-B4ED37E5EB45}" presName="hierChild2" presStyleCnt="0"/>
      <dgm:spPr/>
    </dgm:pt>
    <dgm:pt modelId="{6F861BE2-553E-4E2B-B3F7-0F33F730AF9D}" type="pres">
      <dgm:prSet presAssocID="{21598159-8EF8-426F-AC86-0CC0600879ED}" presName="hierRoot1" presStyleCnt="0"/>
      <dgm:spPr/>
    </dgm:pt>
    <dgm:pt modelId="{35831C5C-BFF9-4119-8EBE-65FFE6092FD6}" type="pres">
      <dgm:prSet presAssocID="{21598159-8EF8-426F-AC86-0CC0600879ED}" presName="composite" presStyleCnt="0"/>
      <dgm:spPr/>
    </dgm:pt>
    <dgm:pt modelId="{6E7E6D88-5049-4DD8-9E59-1CD400C78CCF}" type="pres">
      <dgm:prSet presAssocID="{21598159-8EF8-426F-AC86-0CC0600879ED}" presName="background" presStyleLbl="node0" presStyleIdx="1" presStyleCnt="3"/>
      <dgm:spPr/>
    </dgm:pt>
    <dgm:pt modelId="{7F699707-BFBB-46BA-814C-A3579061CE6A}" type="pres">
      <dgm:prSet presAssocID="{21598159-8EF8-426F-AC86-0CC0600879ED}" presName="text" presStyleLbl="fgAcc0" presStyleIdx="1" presStyleCnt="3">
        <dgm:presLayoutVars>
          <dgm:chPref val="3"/>
        </dgm:presLayoutVars>
      </dgm:prSet>
      <dgm:spPr/>
    </dgm:pt>
    <dgm:pt modelId="{96286BB9-07CA-4447-972D-488B2C819D3D}" type="pres">
      <dgm:prSet presAssocID="{21598159-8EF8-426F-AC86-0CC0600879ED}" presName="hierChild2" presStyleCnt="0"/>
      <dgm:spPr/>
    </dgm:pt>
    <dgm:pt modelId="{7A48DA3E-4FE4-4DF2-A2E2-DE41884E00D2}" type="pres">
      <dgm:prSet presAssocID="{0DB725B8-5033-4FD7-A29C-F6392F1737E3}" presName="hierRoot1" presStyleCnt="0"/>
      <dgm:spPr/>
    </dgm:pt>
    <dgm:pt modelId="{E275AA74-3BBD-4DDB-A141-2BC6900F9B7C}" type="pres">
      <dgm:prSet presAssocID="{0DB725B8-5033-4FD7-A29C-F6392F1737E3}" presName="composite" presStyleCnt="0"/>
      <dgm:spPr/>
    </dgm:pt>
    <dgm:pt modelId="{4F6FA8AA-8B19-46C5-9696-7BEE3BC55739}" type="pres">
      <dgm:prSet presAssocID="{0DB725B8-5033-4FD7-A29C-F6392F1737E3}" presName="background" presStyleLbl="node0" presStyleIdx="2" presStyleCnt="3"/>
      <dgm:spPr/>
    </dgm:pt>
    <dgm:pt modelId="{DBAD62BB-040C-4896-949F-827F61156362}" type="pres">
      <dgm:prSet presAssocID="{0DB725B8-5033-4FD7-A29C-F6392F1737E3}" presName="text" presStyleLbl="fgAcc0" presStyleIdx="2" presStyleCnt="3">
        <dgm:presLayoutVars>
          <dgm:chPref val="3"/>
        </dgm:presLayoutVars>
      </dgm:prSet>
      <dgm:spPr/>
    </dgm:pt>
    <dgm:pt modelId="{F8015B77-9C6E-4AB8-90F8-C825BE9A3683}" type="pres">
      <dgm:prSet presAssocID="{0DB725B8-5033-4FD7-A29C-F6392F1737E3}" presName="hierChild2" presStyleCnt="0"/>
      <dgm:spPr/>
    </dgm:pt>
  </dgm:ptLst>
  <dgm:cxnLst>
    <dgm:cxn modelId="{595EDA49-519B-48FF-A8F2-7A20B993ED6E}" type="presOf" srcId="{21598159-8EF8-426F-AC86-0CC0600879ED}" destId="{7F699707-BFBB-46BA-814C-A3579061CE6A}" srcOrd="0" destOrd="0" presId="urn:microsoft.com/office/officeart/2005/8/layout/hierarchy1"/>
    <dgm:cxn modelId="{E46E5E96-F241-4CAE-83CC-B2D1580D5F40}" srcId="{EA1B051B-292E-435C-B19F-A5EF9632A2C8}" destId="{0DB725B8-5033-4FD7-A29C-F6392F1737E3}" srcOrd="2" destOrd="0" parTransId="{65D0C37E-376E-4E9E-B09C-7100714ECEEE}" sibTransId="{83C656B2-12BC-46BD-BB96-4C0F89070579}"/>
    <dgm:cxn modelId="{C57E759D-C71D-494C-B788-0DE349FB1AB8}" srcId="{EA1B051B-292E-435C-B19F-A5EF9632A2C8}" destId="{2D6143C9-5E23-4FEC-B8DE-B4ED37E5EB45}" srcOrd="0" destOrd="0" parTransId="{D5323A89-0F8C-44A6-BABC-608CA8DB64D6}" sibTransId="{C16C03B3-E07E-46AD-AB36-65B1D6F90ABA}"/>
    <dgm:cxn modelId="{9E4FA6B2-5870-4819-8ABE-D14FB4B1DC93}" type="presOf" srcId="{0DB725B8-5033-4FD7-A29C-F6392F1737E3}" destId="{DBAD62BB-040C-4896-949F-827F61156362}" srcOrd="0" destOrd="0" presId="urn:microsoft.com/office/officeart/2005/8/layout/hierarchy1"/>
    <dgm:cxn modelId="{EA2E18DB-9DC0-4870-9444-F0896AD266F9}" type="presOf" srcId="{EA1B051B-292E-435C-B19F-A5EF9632A2C8}" destId="{1EE88A9D-6A25-4BBB-9C0C-BC375AAD5892}" srcOrd="0" destOrd="0" presId="urn:microsoft.com/office/officeart/2005/8/layout/hierarchy1"/>
    <dgm:cxn modelId="{E8D713DF-9DBA-4108-A5AF-50B9B2117518}" srcId="{EA1B051B-292E-435C-B19F-A5EF9632A2C8}" destId="{21598159-8EF8-426F-AC86-0CC0600879ED}" srcOrd="1" destOrd="0" parTransId="{01127732-6CC8-45A0-9BAB-9F4351B6447C}" sibTransId="{181681AB-E44D-47E1-976A-0A6A88963414}"/>
    <dgm:cxn modelId="{0F2865FF-FD80-44CE-8780-9741555E8D47}" type="presOf" srcId="{2D6143C9-5E23-4FEC-B8DE-B4ED37E5EB45}" destId="{25DDF23B-E02A-4ACE-BEB7-6CDDD8164961}" srcOrd="0" destOrd="0" presId="urn:microsoft.com/office/officeart/2005/8/layout/hierarchy1"/>
    <dgm:cxn modelId="{68BD0052-59A7-4DE9-B1D7-C69D536E7C05}" type="presParOf" srcId="{1EE88A9D-6A25-4BBB-9C0C-BC375AAD5892}" destId="{9B4769F0-4541-4467-9531-096DA000330D}" srcOrd="0" destOrd="0" presId="urn:microsoft.com/office/officeart/2005/8/layout/hierarchy1"/>
    <dgm:cxn modelId="{1E8764BA-A76C-4718-AEAF-62EF5520E7A6}" type="presParOf" srcId="{9B4769F0-4541-4467-9531-096DA000330D}" destId="{E8B15574-08B7-4E75-8FA2-249B8934916E}" srcOrd="0" destOrd="0" presId="urn:microsoft.com/office/officeart/2005/8/layout/hierarchy1"/>
    <dgm:cxn modelId="{70B14BCC-7627-4C0D-8834-749245AB7144}" type="presParOf" srcId="{E8B15574-08B7-4E75-8FA2-249B8934916E}" destId="{5B31A947-3435-4B49-B3ED-AE02131BB9DC}" srcOrd="0" destOrd="0" presId="urn:microsoft.com/office/officeart/2005/8/layout/hierarchy1"/>
    <dgm:cxn modelId="{E3966BCA-CAD6-4CED-A498-EEEF7EE56409}" type="presParOf" srcId="{E8B15574-08B7-4E75-8FA2-249B8934916E}" destId="{25DDF23B-E02A-4ACE-BEB7-6CDDD8164961}" srcOrd="1" destOrd="0" presId="urn:microsoft.com/office/officeart/2005/8/layout/hierarchy1"/>
    <dgm:cxn modelId="{F6A241EE-4A5F-4B25-BC33-103B9772B45F}" type="presParOf" srcId="{9B4769F0-4541-4467-9531-096DA000330D}" destId="{9DEF5F6D-6932-42AC-B84B-F50F497B58BA}" srcOrd="1" destOrd="0" presId="urn:microsoft.com/office/officeart/2005/8/layout/hierarchy1"/>
    <dgm:cxn modelId="{7E11F057-9A09-42D4-828C-B369E979D24D}" type="presParOf" srcId="{1EE88A9D-6A25-4BBB-9C0C-BC375AAD5892}" destId="{6F861BE2-553E-4E2B-B3F7-0F33F730AF9D}" srcOrd="1" destOrd="0" presId="urn:microsoft.com/office/officeart/2005/8/layout/hierarchy1"/>
    <dgm:cxn modelId="{8C1B0BD1-2A77-4F37-907C-44E03798C647}" type="presParOf" srcId="{6F861BE2-553E-4E2B-B3F7-0F33F730AF9D}" destId="{35831C5C-BFF9-4119-8EBE-65FFE6092FD6}" srcOrd="0" destOrd="0" presId="urn:microsoft.com/office/officeart/2005/8/layout/hierarchy1"/>
    <dgm:cxn modelId="{CCF2DCB2-6847-48CD-B07E-5A3CF91EF4FF}" type="presParOf" srcId="{35831C5C-BFF9-4119-8EBE-65FFE6092FD6}" destId="{6E7E6D88-5049-4DD8-9E59-1CD400C78CCF}" srcOrd="0" destOrd="0" presId="urn:microsoft.com/office/officeart/2005/8/layout/hierarchy1"/>
    <dgm:cxn modelId="{E65D82ED-C842-40CC-9B99-5C61224F0093}" type="presParOf" srcId="{35831C5C-BFF9-4119-8EBE-65FFE6092FD6}" destId="{7F699707-BFBB-46BA-814C-A3579061CE6A}" srcOrd="1" destOrd="0" presId="urn:microsoft.com/office/officeart/2005/8/layout/hierarchy1"/>
    <dgm:cxn modelId="{92CCD14A-CEC5-4F6C-AB44-1CF5BB9374ED}" type="presParOf" srcId="{6F861BE2-553E-4E2B-B3F7-0F33F730AF9D}" destId="{96286BB9-07CA-4447-972D-488B2C819D3D}" srcOrd="1" destOrd="0" presId="urn:microsoft.com/office/officeart/2005/8/layout/hierarchy1"/>
    <dgm:cxn modelId="{F3CBD9C8-E732-4B85-8D74-E1496D6A5B02}" type="presParOf" srcId="{1EE88A9D-6A25-4BBB-9C0C-BC375AAD5892}" destId="{7A48DA3E-4FE4-4DF2-A2E2-DE41884E00D2}" srcOrd="2" destOrd="0" presId="urn:microsoft.com/office/officeart/2005/8/layout/hierarchy1"/>
    <dgm:cxn modelId="{BE62FE75-3CBB-4038-9828-2E9E5075DA8C}" type="presParOf" srcId="{7A48DA3E-4FE4-4DF2-A2E2-DE41884E00D2}" destId="{E275AA74-3BBD-4DDB-A141-2BC6900F9B7C}" srcOrd="0" destOrd="0" presId="urn:microsoft.com/office/officeart/2005/8/layout/hierarchy1"/>
    <dgm:cxn modelId="{AC161FFB-4F98-482A-A29D-3FDBCB3A0491}" type="presParOf" srcId="{E275AA74-3BBD-4DDB-A141-2BC6900F9B7C}" destId="{4F6FA8AA-8B19-46C5-9696-7BEE3BC55739}" srcOrd="0" destOrd="0" presId="urn:microsoft.com/office/officeart/2005/8/layout/hierarchy1"/>
    <dgm:cxn modelId="{1501EA96-CCCD-41F6-8A48-9E7F62D2BD5D}" type="presParOf" srcId="{E275AA74-3BBD-4DDB-A141-2BC6900F9B7C}" destId="{DBAD62BB-040C-4896-949F-827F61156362}" srcOrd="1" destOrd="0" presId="urn:microsoft.com/office/officeart/2005/8/layout/hierarchy1"/>
    <dgm:cxn modelId="{9F1BE1B5-F724-44D4-800F-D71A46848FF5}" type="presParOf" srcId="{7A48DA3E-4FE4-4DF2-A2E2-DE41884E00D2}" destId="{F8015B77-9C6E-4AB8-90F8-C825BE9A368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C96D262-DB4A-494A-958D-6DC0911C0957}" type="doc">
      <dgm:prSet loTypeId="urn:microsoft.com/office/officeart/2005/8/layout/hierarchy1" loCatId="hierarchy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0DC347E-22D3-4D47-A29B-A6702612FA36}">
      <dgm:prSet/>
      <dgm:spPr/>
      <dgm:t>
        <a:bodyPr/>
        <a:lstStyle/>
        <a:p>
          <a:r>
            <a:rPr lang="fi-FI"/>
            <a:t>Step to get product in motion</a:t>
          </a:r>
          <a:endParaRPr lang="en-US"/>
        </a:p>
      </dgm:t>
    </dgm:pt>
    <dgm:pt modelId="{2557F329-4287-45F4-B629-94E66CFD0E3E}" type="parTrans" cxnId="{4EB89466-17A1-4EDF-9F54-88CB0F7D362B}">
      <dgm:prSet/>
      <dgm:spPr/>
      <dgm:t>
        <a:bodyPr/>
        <a:lstStyle/>
        <a:p>
          <a:endParaRPr lang="en-US"/>
        </a:p>
      </dgm:t>
    </dgm:pt>
    <dgm:pt modelId="{C9011205-BA06-4198-A8BD-C02091961EAA}" type="sibTrans" cxnId="{4EB89466-17A1-4EDF-9F54-88CB0F7D362B}">
      <dgm:prSet/>
      <dgm:spPr/>
      <dgm:t>
        <a:bodyPr/>
        <a:lstStyle/>
        <a:p>
          <a:endParaRPr lang="en-US"/>
        </a:p>
      </dgm:t>
    </dgm:pt>
    <dgm:pt modelId="{53F2F14E-C956-45D8-8E33-62690F7E94F0}">
      <dgm:prSet/>
      <dgm:spPr/>
      <dgm:t>
        <a:bodyPr/>
        <a:lstStyle/>
        <a:p>
          <a:r>
            <a:rPr lang="fi-FI"/>
            <a:t>Allows to hide the complexity from client</a:t>
          </a:r>
          <a:endParaRPr lang="en-US"/>
        </a:p>
      </dgm:t>
    </dgm:pt>
    <dgm:pt modelId="{D6872740-11AC-46F6-88B3-98510B9D2989}" type="parTrans" cxnId="{AE6F5FCE-FA40-4C9D-9C7D-533FB912250E}">
      <dgm:prSet/>
      <dgm:spPr/>
      <dgm:t>
        <a:bodyPr/>
        <a:lstStyle/>
        <a:p>
          <a:endParaRPr lang="en-US"/>
        </a:p>
      </dgm:t>
    </dgm:pt>
    <dgm:pt modelId="{6F9C9715-E647-45E5-8EF6-E9D301F1DE96}" type="sibTrans" cxnId="{AE6F5FCE-FA40-4C9D-9C7D-533FB912250E}">
      <dgm:prSet/>
      <dgm:spPr/>
      <dgm:t>
        <a:bodyPr/>
        <a:lstStyle/>
        <a:p>
          <a:endParaRPr lang="en-US"/>
        </a:p>
      </dgm:t>
    </dgm:pt>
    <dgm:pt modelId="{856FBA07-D5CD-459D-8767-21B8324E65DA}">
      <dgm:prSet/>
      <dgm:spPr/>
      <dgm:t>
        <a:bodyPr/>
        <a:lstStyle/>
        <a:p>
          <a:r>
            <a:rPr lang="fi-FI"/>
            <a:t>Tools like Marvelapp, Axure, Invision</a:t>
          </a:r>
          <a:endParaRPr lang="en-US"/>
        </a:p>
      </dgm:t>
    </dgm:pt>
    <dgm:pt modelId="{6E945A3B-CC91-4E5F-B8DF-D2DED8D4BFCF}" type="parTrans" cxnId="{85E487A1-ECF5-4CEB-9C7D-A8F385DFA947}">
      <dgm:prSet/>
      <dgm:spPr/>
      <dgm:t>
        <a:bodyPr/>
        <a:lstStyle/>
        <a:p>
          <a:endParaRPr lang="en-US"/>
        </a:p>
      </dgm:t>
    </dgm:pt>
    <dgm:pt modelId="{7BB7A33E-8D2E-40B9-92DA-ECD4F9BBAACF}" type="sibTrans" cxnId="{85E487A1-ECF5-4CEB-9C7D-A8F385DFA947}">
      <dgm:prSet/>
      <dgm:spPr/>
      <dgm:t>
        <a:bodyPr/>
        <a:lstStyle/>
        <a:p>
          <a:endParaRPr lang="en-US"/>
        </a:p>
      </dgm:t>
    </dgm:pt>
    <dgm:pt modelId="{D4578BE8-484C-4F14-8430-047D60C4CC09}" type="pres">
      <dgm:prSet presAssocID="{2C96D262-DB4A-494A-958D-6DC0911C095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ACD0FF7-084B-4517-885D-DDC7EB239A2E}" type="pres">
      <dgm:prSet presAssocID="{B0DC347E-22D3-4D47-A29B-A6702612FA36}" presName="hierRoot1" presStyleCnt="0"/>
      <dgm:spPr/>
    </dgm:pt>
    <dgm:pt modelId="{91E5916C-37AF-4635-8B82-E4AFD6C3107F}" type="pres">
      <dgm:prSet presAssocID="{B0DC347E-22D3-4D47-A29B-A6702612FA36}" presName="composite" presStyleCnt="0"/>
      <dgm:spPr/>
    </dgm:pt>
    <dgm:pt modelId="{D14A5AB5-0510-4D68-A182-6C0388DE24EB}" type="pres">
      <dgm:prSet presAssocID="{B0DC347E-22D3-4D47-A29B-A6702612FA36}" presName="background" presStyleLbl="node0" presStyleIdx="0" presStyleCnt="3"/>
      <dgm:spPr/>
    </dgm:pt>
    <dgm:pt modelId="{F0600AAB-652C-4713-AE1A-18A66033A0A0}" type="pres">
      <dgm:prSet presAssocID="{B0DC347E-22D3-4D47-A29B-A6702612FA36}" presName="text" presStyleLbl="fgAcc0" presStyleIdx="0" presStyleCnt="3">
        <dgm:presLayoutVars>
          <dgm:chPref val="3"/>
        </dgm:presLayoutVars>
      </dgm:prSet>
      <dgm:spPr/>
    </dgm:pt>
    <dgm:pt modelId="{F8FBADB5-9F83-4C90-BEAB-5A3FCA5A4726}" type="pres">
      <dgm:prSet presAssocID="{B0DC347E-22D3-4D47-A29B-A6702612FA36}" presName="hierChild2" presStyleCnt="0"/>
      <dgm:spPr/>
    </dgm:pt>
    <dgm:pt modelId="{4F234CC5-F735-4B90-8567-50A8597E3CCE}" type="pres">
      <dgm:prSet presAssocID="{53F2F14E-C956-45D8-8E33-62690F7E94F0}" presName="hierRoot1" presStyleCnt="0"/>
      <dgm:spPr/>
    </dgm:pt>
    <dgm:pt modelId="{5B19B91B-7906-499E-85B7-7013229CA958}" type="pres">
      <dgm:prSet presAssocID="{53F2F14E-C956-45D8-8E33-62690F7E94F0}" presName="composite" presStyleCnt="0"/>
      <dgm:spPr/>
    </dgm:pt>
    <dgm:pt modelId="{A06C2E37-3E1D-4C51-8BFE-4F5042768B05}" type="pres">
      <dgm:prSet presAssocID="{53F2F14E-C956-45D8-8E33-62690F7E94F0}" presName="background" presStyleLbl="node0" presStyleIdx="1" presStyleCnt="3"/>
      <dgm:spPr/>
    </dgm:pt>
    <dgm:pt modelId="{9097FF6F-CB44-4FCB-8EAF-A537472E987B}" type="pres">
      <dgm:prSet presAssocID="{53F2F14E-C956-45D8-8E33-62690F7E94F0}" presName="text" presStyleLbl="fgAcc0" presStyleIdx="1" presStyleCnt="3">
        <dgm:presLayoutVars>
          <dgm:chPref val="3"/>
        </dgm:presLayoutVars>
      </dgm:prSet>
      <dgm:spPr/>
    </dgm:pt>
    <dgm:pt modelId="{E094B04C-EB2E-4291-A2FE-5EAF54FBA579}" type="pres">
      <dgm:prSet presAssocID="{53F2F14E-C956-45D8-8E33-62690F7E94F0}" presName="hierChild2" presStyleCnt="0"/>
      <dgm:spPr/>
    </dgm:pt>
    <dgm:pt modelId="{2BD15120-02AD-4326-B741-539628BF5F5C}" type="pres">
      <dgm:prSet presAssocID="{856FBA07-D5CD-459D-8767-21B8324E65DA}" presName="hierRoot1" presStyleCnt="0"/>
      <dgm:spPr/>
    </dgm:pt>
    <dgm:pt modelId="{B50C94CC-F869-4292-9D8D-FDA452C16E3C}" type="pres">
      <dgm:prSet presAssocID="{856FBA07-D5CD-459D-8767-21B8324E65DA}" presName="composite" presStyleCnt="0"/>
      <dgm:spPr/>
    </dgm:pt>
    <dgm:pt modelId="{ADA20AEB-05D7-467B-B2DD-510BABDFDF22}" type="pres">
      <dgm:prSet presAssocID="{856FBA07-D5CD-459D-8767-21B8324E65DA}" presName="background" presStyleLbl="node0" presStyleIdx="2" presStyleCnt="3"/>
      <dgm:spPr/>
    </dgm:pt>
    <dgm:pt modelId="{4FAA3E94-680C-4783-895F-CD84167233BD}" type="pres">
      <dgm:prSet presAssocID="{856FBA07-D5CD-459D-8767-21B8324E65DA}" presName="text" presStyleLbl="fgAcc0" presStyleIdx="2" presStyleCnt="3">
        <dgm:presLayoutVars>
          <dgm:chPref val="3"/>
        </dgm:presLayoutVars>
      </dgm:prSet>
      <dgm:spPr/>
    </dgm:pt>
    <dgm:pt modelId="{101E1DAE-D1B4-4A58-B698-D3BDCFA3CF53}" type="pres">
      <dgm:prSet presAssocID="{856FBA07-D5CD-459D-8767-21B8324E65DA}" presName="hierChild2" presStyleCnt="0"/>
      <dgm:spPr/>
    </dgm:pt>
  </dgm:ptLst>
  <dgm:cxnLst>
    <dgm:cxn modelId="{4EB89466-17A1-4EDF-9F54-88CB0F7D362B}" srcId="{2C96D262-DB4A-494A-958D-6DC0911C0957}" destId="{B0DC347E-22D3-4D47-A29B-A6702612FA36}" srcOrd="0" destOrd="0" parTransId="{2557F329-4287-45F4-B629-94E66CFD0E3E}" sibTransId="{C9011205-BA06-4198-A8BD-C02091961EAA}"/>
    <dgm:cxn modelId="{4FEE5052-CA02-470C-908D-CED847984D52}" type="presOf" srcId="{2C96D262-DB4A-494A-958D-6DC0911C0957}" destId="{D4578BE8-484C-4F14-8430-047D60C4CC09}" srcOrd="0" destOrd="0" presId="urn:microsoft.com/office/officeart/2005/8/layout/hierarchy1"/>
    <dgm:cxn modelId="{85E487A1-ECF5-4CEB-9C7D-A8F385DFA947}" srcId="{2C96D262-DB4A-494A-958D-6DC0911C0957}" destId="{856FBA07-D5CD-459D-8767-21B8324E65DA}" srcOrd="2" destOrd="0" parTransId="{6E945A3B-CC91-4E5F-B8DF-D2DED8D4BFCF}" sibTransId="{7BB7A33E-8D2E-40B9-92DA-ECD4F9BBAACF}"/>
    <dgm:cxn modelId="{3F5E72C8-173B-407F-9E91-9439BAFBEB95}" type="presOf" srcId="{856FBA07-D5CD-459D-8767-21B8324E65DA}" destId="{4FAA3E94-680C-4783-895F-CD84167233BD}" srcOrd="0" destOrd="0" presId="urn:microsoft.com/office/officeart/2005/8/layout/hierarchy1"/>
    <dgm:cxn modelId="{AE6F5FCE-FA40-4C9D-9C7D-533FB912250E}" srcId="{2C96D262-DB4A-494A-958D-6DC0911C0957}" destId="{53F2F14E-C956-45D8-8E33-62690F7E94F0}" srcOrd="1" destOrd="0" parTransId="{D6872740-11AC-46F6-88B3-98510B9D2989}" sibTransId="{6F9C9715-E647-45E5-8EF6-E9D301F1DE96}"/>
    <dgm:cxn modelId="{5A7C6DE5-DC27-422F-8895-6B9EEB4571F4}" type="presOf" srcId="{53F2F14E-C956-45D8-8E33-62690F7E94F0}" destId="{9097FF6F-CB44-4FCB-8EAF-A537472E987B}" srcOrd="0" destOrd="0" presId="urn:microsoft.com/office/officeart/2005/8/layout/hierarchy1"/>
    <dgm:cxn modelId="{328DE8EF-75C5-4678-B10D-7ABBD050677D}" type="presOf" srcId="{B0DC347E-22D3-4D47-A29B-A6702612FA36}" destId="{F0600AAB-652C-4713-AE1A-18A66033A0A0}" srcOrd="0" destOrd="0" presId="urn:microsoft.com/office/officeart/2005/8/layout/hierarchy1"/>
    <dgm:cxn modelId="{BB9538BE-5DA0-4F6C-8E49-C4B34EEDAABA}" type="presParOf" srcId="{D4578BE8-484C-4F14-8430-047D60C4CC09}" destId="{1ACD0FF7-084B-4517-885D-DDC7EB239A2E}" srcOrd="0" destOrd="0" presId="urn:microsoft.com/office/officeart/2005/8/layout/hierarchy1"/>
    <dgm:cxn modelId="{46124D5C-00D8-4A50-9135-C90CAE327F78}" type="presParOf" srcId="{1ACD0FF7-084B-4517-885D-DDC7EB239A2E}" destId="{91E5916C-37AF-4635-8B82-E4AFD6C3107F}" srcOrd="0" destOrd="0" presId="urn:microsoft.com/office/officeart/2005/8/layout/hierarchy1"/>
    <dgm:cxn modelId="{95BA5F99-32BA-4BF3-8B59-9EDBC28FCB4E}" type="presParOf" srcId="{91E5916C-37AF-4635-8B82-E4AFD6C3107F}" destId="{D14A5AB5-0510-4D68-A182-6C0388DE24EB}" srcOrd="0" destOrd="0" presId="urn:microsoft.com/office/officeart/2005/8/layout/hierarchy1"/>
    <dgm:cxn modelId="{5406937A-E0BC-4167-A92A-985E786E4818}" type="presParOf" srcId="{91E5916C-37AF-4635-8B82-E4AFD6C3107F}" destId="{F0600AAB-652C-4713-AE1A-18A66033A0A0}" srcOrd="1" destOrd="0" presId="urn:microsoft.com/office/officeart/2005/8/layout/hierarchy1"/>
    <dgm:cxn modelId="{4D5C4F2B-1F5C-4A28-AD51-CEA24BE91A7D}" type="presParOf" srcId="{1ACD0FF7-084B-4517-885D-DDC7EB239A2E}" destId="{F8FBADB5-9F83-4C90-BEAB-5A3FCA5A4726}" srcOrd="1" destOrd="0" presId="urn:microsoft.com/office/officeart/2005/8/layout/hierarchy1"/>
    <dgm:cxn modelId="{5FF40E97-40E6-4184-AF50-7181682C4CE5}" type="presParOf" srcId="{D4578BE8-484C-4F14-8430-047D60C4CC09}" destId="{4F234CC5-F735-4B90-8567-50A8597E3CCE}" srcOrd="1" destOrd="0" presId="urn:microsoft.com/office/officeart/2005/8/layout/hierarchy1"/>
    <dgm:cxn modelId="{91E96015-C24A-4894-B9EE-0961B055079A}" type="presParOf" srcId="{4F234CC5-F735-4B90-8567-50A8597E3CCE}" destId="{5B19B91B-7906-499E-85B7-7013229CA958}" srcOrd="0" destOrd="0" presId="urn:microsoft.com/office/officeart/2005/8/layout/hierarchy1"/>
    <dgm:cxn modelId="{C4FF31DD-A63C-4746-8D40-66C69F46D159}" type="presParOf" srcId="{5B19B91B-7906-499E-85B7-7013229CA958}" destId="{A06C2E37-3E1D-4C51-8BFE-4F5042768B05}" srcOrd="0" destOrd="0" presId="urn:microsoft.com/office/officeart/2005/8/layout/hierarchy1"/>
    <dgm:cxn modelId="{DC731349-3002-4D3A-9031-FC7D10227592}" type="presParOf" srcId="{5B19B91B-7906-499E-85B7-7013229CA958}" destId="{9097FF6F-CB44-4FCB-8EAF-A537472E987B}" srcOrd="1" destOrd="0" presId="urn:microsoft.com/office/officeart/2005/8/layout/hierarchy1"/>
    <dgm:cxn modelId="{0F08B1FB-7E1F-4411-B10B-AA5203E5F4F5}" type="presParOf" srcId="{4F234CC5-F735-4B90-8567-50A8597E3CCE}" destId="{E094B04C-EB2E-4291-A2FE-5EAF54FBA579}" srcOrd="1" destOrd="0" presId="urn:microsoft.com/office/officeart/2005/8/layout/hierarchy1"/>
    <dgm:cxn modelId="{180A31F0-1197-4FF2-9586-270946F0EB9E}" type="presParOf" srcId="{D4578BE8-484C-4F14-8430-047D60C4CC09}" destId="{2BD15120-02AD-4326-B741-539628BF5F5C}" srcOrd="2" destOrd="0" presId="urn:microsoft.com/office/officeart/2005/8/layout/hierarchy1"/>
    <dgm:cxn modelId="{49ADDA61-4AA8-47EA-B9F8-84B90182A533}" type="presParOf" srcId="{2BD15120-02AD-4326-B741-539628BF5F5C}" destId="{B50C94CC-F869-4292-9D8D-FDA452C16E3C}" srcOrd="0" destOrd="0" presId="urn:microsoft.com/office/officeart/2005/8/layout/hierarchy1"/>
    <dgm:cxn modelId="{98191E09-61F2-4C31-8168-A9DEC24BF008}" type="presParOf" srcId="{B50C94CC-F869-4292-9D8D-FDA452C16E3C}" destId="{ADA20AEB-05D7-467B-B2DD-510BABDFDF22}" srcOrd="0" destOrd="0" presId="urn:microsoft.com/office/officeart/2005/8/layout/hierarchy1"/>
    <dgm:cxn modelId="{F8591164-45C7-4B07-AF84-73B1D965AC14}" type="presParOf" srcId="{B50C94CC-F869-4292-9D8D-FDA452C16E3C}" destId="{4FAA3E94-680C-4783-895F-CD84167233BD}" srcOrd="1" destOrd="0" presId="urn:microsoft.com/office/officeart/2005/8/layout/hierarchy1"/>
    <dgm:cxn modelId="{AB987123-FA77-4953-958F-F8660FF516AC}" type="presParOf" srcId="{2BD15120-02AD-4326-B741-539628BF5F5C}" destId="{101E1DAE-D1B4-4A58-B698-D3BDCFA3CF5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5223282-2711-4007-9110-21E092BC75D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761A23D-2B82-4E0E-B1DB-65780373E789}">
      <dgm:prSet/>
      <dgm:spPr/>
      <dgm:t>
        <a:bodyPr/>
        <a:lstStyle/>
        <a:p>
          <a:r>
            <a:rPr lang="fi-FI"/>
            <a:t>At this stage mockups start to take shape, colors and fonts can be chosen, branding and/ or brand guidelines can be introduced</a:t>
          </a:r>
          <a:endParaRPr lang="en-US"/>
        </a:p>
      </dgm:t>
    </dgm:pt>
    <dgm:pt modelId="{4396A527-05E6-468C-BB4D-9281B0F63977}" type="parTrans" cxnId="{473A6F6C-8E91-4B62-B2F9-38FCC7C01414}">
      <dgm:prSet/>
      <dgm:spPr/>
      <dgm:t>
        <a:bodyPr/>
        <a:lstStyle/>
        <a:p>
          <a:endParaRPr lang="en-US"/>
        </a:p>
      </dgm:t>
    </dgm:pt>
    <dgm:pt modelId="{03A67D32-CDCA-4E0B-955A-0B7B212494C5}" type="sibTrans" cxnId="{473A6F6C-8E91-4B62-B2F9-38FCC7C01414}">
      <dgm:prSet/>
      <dgm:spPr/>
      <dgm:t>
        <a:bodyPr/>
        <a:lstStyle/>
        <a:p>
          <a:endParaRPr lang="en-US"/>
        </a:p>
      </dgm:t>
    </dgm:pt>
    <dgm:pt modelId="{9A7D5EBC-2CAA-4F31-9524-F3D6A7E8AE92}">
      <dgm:prSet/>
      <dgm:spPr/>
      <dgm:t>
        <a:bodyPr/>
        <a:lstStyle/>
        <a:p>
          <a:r>
            <a:rPr lang="fi-FI"/>
            <a:t>Process can vary with the working teams</a:t>
          </a:r>
          <a:endParaRPr lang="en-US"/>
        </a:p>
      </dgm:t>
    </dgm:pt>
    <dgm:pt modelId="{D39FECCA-AEEC-44FA-971B-BA3BAC7D16B6}" type="parTrans" cxnId="{387EB672-ED5A-4C9F-9A9F-B05A9B129EC1}">
      <dgm:prSet/>
      <dgm:spPr/>
      <dgm:t>
        <a:bodyPr/>
        <a:lstStyle/>
        <a:p>
          <a:endParaRPr lang="en-US"/>
        </a:p>
      </dgm:t>
    </dgm:pt>
    <dgm:pt modelId="{20D06908-3FDB-4776-8719-C8C4FF80496C}" type="sibTrans" cxnId="{387EB672-ED5A-4C9F-9A9F-B05A9B129EC1}">
      <dgm:prSet/>
      <dgm:spPr/>
      <dgm:t>
        <a:bodyPr/>
        <a:lstStyle/>
        <a:p>
          <a:endParaRPr lang="en-US"/>
        </a:p>
      </dgm:t>
    </dgm:pt>
    <dgm:pt modelId="{F4EA8F67-9503-49E6-8BC2-EAB4464B6578}">
      <dgm:prSet/>
      <dgm:spPr/>
      <dgm:t>
        <a:bodyPr/>
        <a:lstStyle/>
        <a:p>
          <a:r>
            <a:rPr lang="fi-FI"/>
            <a:t>UX designers focusing on solely on design and handovering other things to developers</a:t>
          </a:r>
          <a:endParaRPr lang="en-US"/>
        </a:p>
      </dgm:t>
    </dgm:pt>
    <dgm:pt modelId="{C1021C16-18C1-4D0E-B322-A3299E15E8A0}" type="parTrans" cxnId="{DA31F509-751D-4C47-887D-8359723CD9A0}">
      <dgm:prSet/>
      <dgm:spPr/>
      <dgm:t>
        <a:bodyPr/>
        <a:lstStyle/>
        <a:p>
          <a:endParaRPr lang="en-US"/>
        </a:p>
      </dgm:t>
    </dgm:pt>
    <dgm:pt modelId="{60453BC3-A2E7-48D6-A48A-380A5F3448B0}" type="sibTrans" cxnId="{DA31F509-751D-4C47-887D-8359723CD9A0}">
      <dgm:prSet/>
      <dgm:spPr/>
      <dgm:t>
        <a:bodyPr/>
        <a:lstStyle/>
        <a:p>
          <a:endParaRPr lang="en-US"/>
        </a:p>
      </dgm:t>
    </dgm:pt>
    <dgm:pt modelId="{DA8E93D2-5A7C-4DA6-B14B-454E608BC7A0}">
      <dgm:prSet/>
      <dgm:spPr/>
      <dgm:t>
        <a:bodyPr/>
        <a:lstStyle/>
        <a:p>
          <a:r>
            <a:rPr lang="fi-FI"/>
            <a:t>Either UX designers can hold the role UX developers as well by building coded UI elements</a:t>
          </a:r>
          <a:endParaRPr lang="en-US"/>
        </a:p>
      </dgm:t>
    </dgm:pt>
    <dgm:pt modelId="{1F7294EE-5D92-4ADC-BD1D-432C8D102174}" type="parTrans" cxnId="{EE3C481C-9740-4EA1-A477-18F7CE5902AD}">
      <dgm:prSet/>
      <dgm:spPr/>
      <dgm:t>
        <a:bodyPr/>
        <a:lstStyle/>
        <a:p>
          <a:endParaRPr lang="en-US"/>
        </a:p>
      </dgm:t>
    </dgm:pt>
    <dgm:pt modelId="{2CE4C3DA-875E-4FFE-8831-9C1B1E0A7AC6}" type="sibTrans" cxnId="{EE3C481C-9740-4EA1-A477-18F7CE5902AD}">
      <dgm:prSet/>
      <dgm:spPr/>
      <dgm:t>
        <a:bodyPr/>
        <a:lstStyle/>
        <a:p>
          <a:endParaRPr lang="en-US"/>
        </a:p>
      </dgm:t>
    </dgm:pt>
    <dgm:pt modelId="{2B6B2519-3151-48C9-9399-A98CC2A6E6AA}" type="pres">
      <dgm:prSet presAssocID="{35223282-2711-4007-9110-21E092BC75DD}" presName="linear" presStyleCnt="0">
        <dgm:presLayoutVars>
          <dgm:animLvl val="lvl"/>
          <dgm:resizeHandles val="exact"/>
        </dgm:presLayoutVars>
      </dgm:prSet>
      <dgm:spPr/>
    </dgm:pt>
    <dgm:pt modelId="{CC9CA39E-AC9D-4203-9067-E957CBF2BAA3}" type="pres">
      <dgm:prSet presAssocID="{7761A23D-2B82-4E0E-B1DB-65780373E78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F7B6FC6-89AD-45F3-A261-A0122D51858A}" type="pres">
      <dgm:prSet presAssocID="{03A67D32-CDCA-4E0B-955A-0B7B212494C5}" presName="spacer" presStyleCnt="0"/>
      <dgm:spPr/>
    </dgm:pt>
    <dgm:pt modelId="{0C611371-FDA9-4757-B233-3F37E8FFF548}" type="pres">
      <dgm:prSet presAssocID="{9A7D5EBC-2CAA-4F31-9524-F3D6A7E8AE9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9A70558-DD6F-4BBA-8ED3-8CF9765787EE}" type="pres">
      <dgm:prSet presAssocID="{20D06908-3FDB-4776-8719-C8C4FF80496C}" presName="spacer" presStyleCnt="0"/>
      <dgm:spPr/>
    </dgm:pt>
    <dgm:pt modelId="{73CD2B72-BBA9-48F8-A211-4994E7A9AD20}" type="pres">
      <dgm:prSet presAssocID="{F4EA8F67-9503-49E6-8BC2-EAB4464B657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5E51652-8C5B-4897-8E2F-E4AAC2D9237F}" type="pres">
      <dgm:prSet presAssocID="{60453BC3-A2E7-48D6-A48A-380A5F3448B0}" presName="spacer" presStyleCnt="0"/>
      <dgm:spPr/>
    </dgm:pt>
    <dgm:pt modelId="{D07E913C-2938-4A38-80A1-A73041B65744}" type="pres">
      <dgm:prSet presAssocID="{DA8E93D2-5A7C-4DA6-B14B-454E608BC7A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A31F509-751D-4C47-887D-8359723CD9A0}" srcId="{35223282-2711-4007-9110-21E092BC75DD}" destId="{F4EA8F67-9503-49E6-8BC2-EAB4464B6578}" srcOrd="2" destOrd="0" parTransId="{C1021C16-18C1-4D0E-B322-A3299E15E8A0}" sibTransId="{60453BC3-A2E7-48D6-A48A-380A5F3448B0}"/>
    <dgm:cxn modelId="{84F48F0B-93A7-46EE-9CF3-2EAD6D550BDB}" type="presOf" srcId="{7761A23D-2B82-4E0E-B1DB-65780373E789}" destId="{CC9CA39E-AC9D-4203-9067-E957CBF2BAA3}" srcOrd="0" destOrd="0" presId="urn:microsoft.com/office/officeart/2005/8/layout/vList2"/>
    <dgm:cxn modelId="{EE3C481C-9740-4EA1-A477-18F7CE5902AD}" srcId="{35223282-2711-4007-9110-21E092BC75DD}" destId="{DA8E93D2-5A7C-4DA6-B14B-454E608BC7A0}" srcOrd="3" destOrd="0" parTransId="{1F7294EE-5D92-4ADC-BD1D-432C8D102174}" sibTransId="{2CE4C3DA-875E-4FFE-8831-9C1B1E0A7AC6}"/>
    <dgm:cxn modelId="{07ED0D5B-7508-42E7-8C53-57CC639A55AF}" type="presOf" srcId="{F4EA8F67-9503-49E6-8BC2-EAB4464B6578}" destId="{73CD2B72-BBA9-48F8-A211-4994E7A9AD20}" srcOrd="0" destOrd="0" presId="urn:microsoft.com/office/officeart/2005/8/layout/vList2"/>
    <dgm:cxn modelId="{473A6F6C-8E91-4B62-B2F9-38FCC7C01414}" srcId="{35223282-2711-4007-9110-21E092BC75DD}" destId="{7761A23D-2B82-4E0E-B1DB-65780373E789}" srcOrd="0" destOrd="0" parTransId="{4396A527-05E6-468C-BB4D-9281B0F63977}" sibTransId="{03A67D32-CDCA-4E0B-955A-0B7B212494C5}"/>
    <dgm:cxn modelId="{0B129651-D992-40D0-8206-E5426FC1882F}" type="presOf" srcId="{DA8E93D2-5A7C-4DA6-B14B-454E608BC7A0}" destId="{D07E913C-2938-4A38-80A1-A73041B65744}" srcOrd="0" destOrd="0" presId="urn:microsoft.com/office/officeart/2005/8/layout/vList2"/>
    <dgm:cxn modelId="{387EB672-ED5A-4C9F-9A9F-B05A9B129EC1}" srcId="{35223282-2711-4007-9110-21E092BC75DD}" destId="{9A7D5EBC-2CAA-4F31-9524-F3D6A7E8AE92}" srcOrd="1" destOrd="0" parTransId="{D39FECCA-AEEC-44FA-971B-BA3BAC7D16B6}" sibTransId="{20D06908-3FDB-4776-8719-C8C4FF80496C}"/>
    <dgm:cxn modelId="{C21AE256-952F-4F75-AADA-47FE3A1BF578}" type="presOf" srcId="{9A7D5EBC-2CAA-4F31-9524-F3D6A7E8AE92}" destId="{0C611371-FDA9-4757-B233-3F37E8FFF548}" srcOrd="0" destOrd="0" presId="urn:microsoft.com/office/officeart/2005/8/layout/vList2"/>
    <dgm:cxn modelId="{0AF9BB80-5DF8-4116-AB39-6717E3AD0BB5}" type="presOf" srcId="{35223282-2711-4007-9110-21E092BC75DD}" destId="{2B6B2519-3151-48C9-9399-A98CC2A6E6AA}" srcOrd="0" destOrd="0" presId="urn:microsoft.com/office/officeart/2005/8/layout/vList2"/>
    <dgm:cxn modelId="{A78BFB09-16D7-4446-8CBE-9DC6356ED0D8}" type="presParOf" srcId="{2B6B2519-3151-48C9-9399-A98CC2A6E6AA}" destId="{CC9CA39E-AC9D-4203-9067-E957CBF2BAA3}" srcOrd="0" destOrd="0" presId="urn:microsoft.com/office/officeart/2005/8/layout/vList2"/>
    <dgm:cxn modelId="{57A6FF6F-C016-4021-9B1B-13947692DE97}" type="presParOf" srcId="{2B6B2519-3151-48C9-9399-A98CC2A6E6AA}" destId="{4F7B6FC6-89AD-45F3-A261-A0122D51858A}" srcOrd="1" destOrd="0" presId="urn:microsoft.com/office/officeart/2005/8/layout/vList2"/>
    <dgm:cxn modelId="{0C4F1CE3-DCBF-4609-B5A4-0A8CEDBFD478}" type="presParOf" srcId="{2B6B2519-3151-48C9-9399-A98CC2A6E6AA}" destId="{0C611371-FDA9-4757-B233-3F37E8FFF548}" srcOrd="2" destOrd="0" presId="urn:microsoft.com/office/officeart/2005/8/layout/vList2"/>
    <dgm:cxn modelId="{02EC00A1-B07E-4238-8CE2-1F98C70BD32E}" type="presParOf" srcId="{2B6B2519-3151-48C9-9399-A98CC2A6E6AA}" destId="{29A70558-DD6F-4BBA-8ED3-8CF9765787EE}" srcOrd="3" destOrd="0" presId="urn:microsoft.com/office/officeart/2005/8/layout/vList2"/>
    <dgm:cxn modelId="{F7C37EF6-0F0A-4696-B2D4-141336E5EBCB}" type="presParOf" srcId="{2B6B2519-3151-48C9-9399-A98CC2A6E6AA}" destId="{73CD2B72-BBA9-48F8-A211-4994E7A9AD20}" srcOrd="4" destOrd="0" presId="urn:microsoft.com/office/officeart/2005/8/layout/vList2"/>
    <dgm:cxn modelId="{76EC589C-DC28-4764-B7E0-6CEE60079B6A}" type="presParOf" srcId="{2B6B2519-3151-48C9-9399-A98CC2A6E6AA}" destId="{B5E51652-8C5B-4897-8E2F-E4AAC2D9237F}" srcOrd="5" destOrd="0" presId="urn:microsoft.com/office/officeart/2005/8/layout/vList2"/>
    <dgm:cxn modelId="{6D34E309-158C-4ABE-85B1-377B686FC7E6}" type="presParOf" srcId="{2B6B2519-3151-48C9-9399-A98CC2A6E6AA}" destId="{D07E913C-2938-4A38-80A1-A73041B6574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3A46BD0-31DF-4DE6-A65F-FBFC26D1AE88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DD8D16C-41A9-4ADC-8E6D-6813BB90F856}">
      <dgm:prSet/>
      <dgm:spPr/>
      <dgm:t>
        <a:bodyPr/>
        <a:lstStyle/>
        <a:p>
          <a:r>
            <a:rPr lang="fi-FI"/>
            <a:t>It can be simple sets of visual guidelines like a brand style guide</a:t>
          </a:r>
          <a:endParaRPr lang="en-US"/>
        </a:p>
      </dgm:t>
    </dgm:pt>
    <dgm:pt modelId="{1F3F085A-1726-4AA1-BE86-0E1DA59E0CAB}" type="parTrans" cxnId="{072540C6-CF22-461B-8855-5AE2266C1F17}">
      <dgm:prSet/>
      <dgm:spPr/>
      <dgm:t>
        <a:bodyPr/>
        <a:lstStyle/>
        <a:p>
          <a:endParaRPr lang="en-US"/>
        </a:p>
      </dgm:t>
    </dgm:pt>
    <dgm:pt modelId="{1B86C953-F94D-41A4-8498-DF2D2195D0F0}" type="sibTrans" cxnId="{072540C6-CF22-461B-8855-5AE2266C1F17}">
      <dgm:prSet/>
      <dgm:spPr/>
      <dgm:t>
        <a:bodyPr/>
        <a:lstStyle/>
        <a:p>
          <a:endParaRPr lang="en-US"/>
        </a:p>
      </dgm:t>
    </dgm:pt>
    <dgm:pt modelId="{10E848FC-A598-499E-837C-35F49127AE09}">
      <dgm:prSet/>
      <dgm:spPr/>
      <dgm:t>
        <a:bodyPr/>
        <a:lstStyle/>
        <a:p>
          <a:r>
            <a:rPr lang="fi-FI"/>
            <a:t>It can be in-depth acting as a front-end framework-like foundation or bootstrap with UI widgets, variables, and even page templates</a:t>
          </a:r>
          <a:endParaRPr lang="en-US"/>
        </a:p>
      </dgm:t>
    </dgm:pt>
    <dgm:pt modelId="{21DEBA03-4F46-49D9-BD66-CE976BC9898A}" type="parTrans" cxnId="{CB7CC6F6-134A-4FDD-956B-08FD4B09615B}">
      <dgm:prSet/>
      <dgm:spPr/>
      <dgm:t>
        <a:bodyPr/>
        <a:lstStyle/>
        <a:p>
          <a:endParaRPr lang="en-US"/>
        </a:p>
      </dgm:t>
    </dgm:pt>
    <dgm:pt modelId="{10BDCE27-7F76-414C-B3B0-AD3D8A3BF672}" type="sibTrans" cxnId="{CB7CC6F6-134A-4FDD-956B-08FD4B09615B}">
      <dgm:prSet/>
      <dgm:spPr/>
      <dgm:t>
        <a:bodyPr/>
        <a:lstStyle/>
        <a:p>
          <a:endParaRPr lang="en-US"/>
        </a:p>
      </dgm:t>
    </dgm:pt>
    <dgm:pt modelId="{2CA6E435-3EF2-46D3-B0AF-8F20DC8F2000}" type="pres">
      <dgm:prSet presAssocID="{43A46BD0-31DF-4DE6-A65F-FBFC26D1AE88}" presName="linear" presStyleCnt="0">
        <dgm:presLayoutVars>
          <dgm:animLvl val="lvl"/>
          <dgm:resizeHandles val="exact"/>
        </dgm:presLayoutVars>
      </dgm:prSet>
      <dgm:spPr/>
    </dgm:pt>
    <dgm:pt modelId="{66839E24-F5C5-4348-AA1E-37F787BD9421}" type="pres">
      <dgm:prSet presAssocID="{FDD8D16C-41A9-4ADC-8E6D-6813BB90F85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6FE1343-6454-45BC-AE47-D573886E2F8A}" type="pres">
      <dgm:prSet presAssocID="{1B86C953-F94D-41A4-8498-DF2D2195D0F0}" presName="spacer" presStyleCnt="0"/>
      <dgm:spPr/>
    </dgm:pt>
    <dgm:pt modelId="{05331E36-A559-48D0-9503-D918D14B09D3}" type="pres">
      <dgm:prSet presAssocID="{10E848FC-A598-499E-837C-35F49127AE0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82D032E-AC71-4117-98AF-87A0FE74F66E}" type="presOf" srcId="{10E848FC-A598-499E-837C-35F49127AE09}" destId="{05331E36-A559-48D0-9503-D918D14B09D3}" srcOrd="0" destOrd="0" presId="urn:microsoft.com/office/officeart/2005/8/layout/vList2"/>
    <dgm:cxn modelId="{67C3CE3A-2774-45C7-A931-C03863D56976}" type="presOf" srcId="{43A46BD0-31DF-4DE6-A65F-FBFC26D1AE88}" destId="{2CA6E435-3EF2-46D3-B0AF-8F20DC8F2000}" srcOrd="0" destOrd="0" presId="urn:microsoft.com/office/officeart/2005/8/layout/vList2"/>
    <dgm:cxn modelId="{0B506CA9-8B62-41F9-BA8D-7115B11369BE}" type="presOf" srcId="{FDD8D16C-41A9-4ADC-8E6D-6813BB90F856}" destId="{66839E24-F5C5-4348-AA1E-37F787BD9421}" srcOrd="0" destOrd="0" presId="urn:microsoft.com/office/officeart/2005/8/layout/vList2"/>
    <dgm:cxn modelId="{072540C6-CF22-461B-8855-5AE2266C1F17}" srcId="{43A46BD0-31DF-4DE6-A65F-FBFC26D1AE88}" destId="{FDD8D16C-41A9-4ADC-8E6D-6813BB90F856}" srcOrd="0" destOrd="0" parTransId="{1F3F085A-1726-4AA1-BE86-0E1DA59E0CAB}" sibTransId="{1B86C953-F94D-41A4-8498-DF2D2195D0F0}"/>
    <dgm:cxn modelId="{CB7CC6F6-134A-4FDD-956B-08FD4B09615B}" srcId="{43A46BD0-31DF-4DE6-A65F-FBFC26D1AE88}" destId="{10E848FC-A598-499E-837C-35F49127AE09}" srcOrd="1" destOrd="0" parTransId="{21DEBA03-4F46-49D9-BD66-CE976BC9898A}" sibTransId="{10BDCE27-7F76-414C-B3B0-AD3D8A3BF672}"/>
    <dgm:cxn modelId="{640E888B-B1B2-406C-B6EE-BE10C1D00BA4}" type="presParOf" srcId="{2CA6E435-3EF2-46D3-B0AF-8F20DC8F2000}" destId="{66839E24-F5C5-4348-AA1E-37F787BD9421}" srcOrd="0" destOrd="0" presId="urn:microsoft.com/office/officeart/2005/8/layout/vList2"/>
    <dgm:cxn modelId="{498E0C16-AC9B-49F0-885A-43C76C490FB7}" type="presParOf" srcId="{2CA6E435-3EF2-46D3-B0AF-8F20DC8F2000}" destId="{C6FE1343-6454-45BC-AE47-D573886E2F8A}" srcOrd="1" destOrd="0" presId="urn:microsoft.com/office/officeart/2005/8/layout/vList2"/>
    <dgm:cxn modelId="{A04EF4E0-8350-4075-912D-10471BF08B57}" type="presParOf" srcId="{2CA6E435-3EF2-46D3-B0AF-8F20DC8F2000}" destId="{05331E36-A559-48D0-9503-D918D14B09D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B7CF77C-8FDC-44B4-A2EE-182306B06677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9430C945-653A-4284-9C2A-1696A2EF554E}">
      <dgm:prSet/>
      <dgm:spPr/>
      <dgm:t>
        <a:bodyPr/>
        <a:lstStyle/>
        <a:p>
          <a:r>
            <a:rPr lang="fi-FI"/>
            <a:t>Use of mockups at this point is presentational</a:t>
          </a:r>
          <a:endParaRPr lang="en-US"/>
        </a:p>
      </dgm:t>
    </dgm:pt>
    <dgm:pt modelId="{CD2A48C1-7D33-4A54-B2FC-42409F36F87A}" type="parTrans" cxnId="{D09333F2-84C7-4B1C-B8AC-6D29A8494677}">
      <dgm:prSet/>
      <dgm:spPr/>
      <dgm:t>
        <a:bodyPr/>
        <a:lstStyle/>
        <a:p>
          <a:endParaRPr lang="en-US"/>
        </a:p>
      </dgm:t>
    </dgm:pt>
    <dgm:pt modelId="{392CE505-EC15-4B9A-82D3-E355787C14D7}" type="sibTrans" cxnId="{D09333F2-84C7-4B1C-B8AC-6D29A8494677}">
      <dgm:prSet/>
      <dgm:spPr/>
      <dgm:t>
        <a:bodyPr/>
        <a:lstStyle/>
        <a:p>
          <a:endParaRPr lang="en-US"/>
        </a:p>
      </dgm:t>
    </dgm:pt>
    <dgm:pt modelId="{D3277FA6-58AE-424F-990F-2A8B45BE5CD7}">
      <dgm:prSet/>
      <dgm:spPr/>
      <dgm:t>
        <a:bodyPr/>
        <a:lstStyle/>
        <a:p>
          <a:r>
            <a:rPr lang="fi-FI"/>
            <a:t>Becoming smaller due to wireframes and style guides becoming more detailed</a:t>
          </a:r>
          <a:endParaRPr lang="en-US"/>
        </a:p>
      </dgm:t>
    </dgm:pt>
    <dgm:pt modelId="{BA26EF0C-A158-49D9-BC19-C38D6A9625B2}" type="parTrans" cxnId="{554AD003-F7C8-402F-A366-E9794C181364}">
      <dgm:prSet/>
      <dgm:spPr/>
      <dgm:t>
        <a:bodyPr/>
        <a:lstStyle/>
        <a:p>
          <a:endParaRPr lang="en-US"/>
        </a:p>
      </dgm:t>
    </dgm:pt>
    <dgm:pt modelId="{BE1E75CF-A40B-403E-BD42-F34E6648B7DE}" type="sibTrans" cxnId="{554AD003-F7C8-402F-A366-E9794C181364}">
      <dgm:prSet/>
      <dgm:spPr/>
      <dgm:t>
        <a:bodyPr/>
        <a:lstStyle/>
        <a:p>
          <a:endParaRPr lang="en-US"/>
        </a:p>
      </dgm:t>
    </dgm:pt>
    <dgm:pt modelId="{6A970BDC-10A6-48B3-BD21-A1F1837E74E9}">
      <dgm:prSet/>
      <dgm:spPr/>
      <dgm:t>
        <a:bodyPr/>
        <a:lstStyle/>
        <a:p>
          <a:r>
            <a:rPr lang="fi-FI"/>
            <a:t>Hepls demonstrating products to client, stakeholder, or potential investor</a:t>
          </a:r>
          <a:endParaRPr lang="en-US"/>
        </a:p>
      </dgm:t>
    </dgm:pt>
    <dgm:pt modelId="{3E084295-8884-41D2-A5B3-7DDB9A97EC15}" type="parTrans" cxnId="{28157FFA-0C8F-43EE-8F83-D73A94A5EB34}">
      <dgm:prSet/>
      <dgm:spPr/>
      <dgm:t>
        <a:bodyPr/>
        <a:lstStyle/>
        <a:p>
          <a:endParaRPr lang="en-US"/>
        </a:p>
      </dgm:t>
    </dgm:pt>
    <dgm:pt modelId="{61059DF0-890A-448F-9CD3-1B365CB11E27}" type="sibTrans" cxnId="{28157FFA-0C8F-43EE-8F83-D73A94A5EB34}">
      <dgm:prSet/>
      <dgm:spPr/>
      <dgm:t>
        <a:bodyPr/>
        <a:lstStyle/>
        <a:p>
          <a:endParaRPr lang="en-US"/>
        </a:p>
      </dgm:t>
    </dgm:pt>
    <dgm:pt modelId="{A4F3F7A7-82E2-4F1E-AA3A-E146ABF58D4B}">
      <dgm:prSet/>
      <dgm:spPr/>
      <dgm:t>
        <a:bodyPr/>
        <a:lstStyle/>
        <a:p>
          <a:r>
            <a:rPr lang="fi-FI"/>
            <a:t>Animating mockups can help non technical people visually to understand product</a:t>
          </a:r>
          <a:endParaRPr lang="en-US"/>
        </a:p>
      </dgm:t>
    </dgm:pt>
    <dgm:pt modelId="{4E2B5616-394C-4FBE-8948-48F5311315AA}" type="parTrans" cxnId="{AB191F97-42B0-4397-A660-04EC93988E00}">
      <dgm:prSet/>
      <dgm:spPr/>
      <dgm:t>
        <a:bodyPr/>
        <a:lstStyle/>
        <a:p>
          <a:endParaRPr lang="en-US"/>
        </a:p>
      </dgm:t>
    </dgm:pt>
    <dgm:pt modelId="{0085A9FA-1757-4A26-8B65-3A4869A30C1B}" type="sibTrans" cxnId="{AB191F97-42B0-4397-A660-04EC93988E00}">
      <dgm:prSet/>
      <dgm:spPr/>
      <dgm:t>
        <a:bodyPr/>
        <a:lstStyle/>
        <a:p>
          <a:endParaRPr lang="en-US"/>
        </a:p>
      </dgm:t>
    </dgm:pt>
    <dgm:pt modelId="{57A77C0A-8109-4FA4-A2E0-4B8E0BE0495A}" type="pres">
      <dgm:prSet presAssocID="{2B7CF77C-8FDC-44B4-A2EE-182306B06677}" presName="Name0" presStyleCnt="0">
        <dgm:presLayoutVars>
          <dgm:dir/>
          <dgm:animLvl val="lvl"/>
          <dgm:resizeHandles val="exact"/>
        </dgm:presLayoutVars>
      </dgm:prSet>
      <dgm:spPr/>
    </dgm:pt>
    <dgm:pt modelId="{C804DFD8-66DD-4A7C-85A6-ED7C865D648C}" type="pres">
      <dgm:prSet presAssocID="{A4F3F7A7-82E2-4F1E-AA3A-E146ABF58D4B}" presName="boxAndChildren" presStyleCnt="0"/>
      <dgm:spPr/>
    </dgm:pt>
    <dgm:pt modelId="{03178D8F-7378-46D1-8F78-4AB0AFBFC08E}" type="pres">
      <dgm:prSet presAssocID="{A4F3F7A7-82E2-4F1E-AA3A-E146ABF58D4B}" presName="parentTextBox" presStyleLbl="node1" presStyleIdx="0" presStyleCnt="4"/>
      <dgm:spPr/>
    </dgm:pt>
    <dgm:pt modelId="{4189373A-6202-4AC6-BA9F-3CFC7B789E31}" type="pres">
      <dgm:prSet presAssocID="{61059DF0-890A-448F-9CD3-1B365CB11E27}" presName="sp" presStyleCnt="0"/>
      <dgm:spPr/>
    </dgm:pt>
    <dgm:pt modelId="{0B73A079-9B63-4A2C-9533-8474C46DEF54}" type="pres">
      <dgm:prSet presAssocID="{6A970BDC-10A6-48B3-BD21-A1F1837E74E9}" presName="arrowAndChildren" presStyleCnt="0"/>
      <dgm:spPr/>
    </dgm:pt>
    <dgm:pt modelId="{2580B8F7-7A93-4367-9266-B36EC822C306}" type="pres">
      <dgm:prSet presAssocID="{6A970BDC-10A6-48B3-BD21-A1F1837E74E9}" presName="parentTextArrow" presStyleLbl="node1" presStyleIdx="1" presStyleCnt="4"/>
      <dgm:spPr/>
    </dgm:pt>
    <dgm:pt modelId="{0241D97B-19CC-4DBF-B236-8A3A35C627E2}" type="pres">
      <dgm:prSet presAssocID="{BE1E75CF-A40B-403E-BD42-F34E6648B7DE}" presName="sp" presStyleCnt="0"/>
      <dgm:spPr/>
    </dgm:pt>
    <dgm:pt modelId="{ED83BFFC-7F60-4EA5-A972-4A2874A96294}" type="pres">
      <dgm:prSet presAssocID="{D3277FA6-58AE-424F-990F-2A8B45BE5CD7}" presName="arrowAndChildren" presStyleCnt="0"/>
      <dgm:spPr/>
    </dgm:pt>
    <dgm:pt modelId="{E06DF17E-AA6A-4A1A-85AA-F89BC500A092}" type="pres">
      <dgm:prSet presAssocID="{D3277FA6-58AE-424F-990F-2A8B45BE5CD7}" presName="parentTextArrow" presStyleLbl="node1" presStyleIdx="2" presStyleCnt="4"/>
      <dgm:spPr/>
    </dgm:pt>
    <dgm:pt modelId="{515B5745-D0C7-4E39-ACF9-AA5CD589C9AE}" type="pres">
      <dgm:prSet presAssocID="{392CE505-EC15-4B9A-82D3-E355787C14D7}" presName="sp" presStyleCnt="0"/>
      <dgm:spPr/>
    </dgm:pt>
    <dgm:pt modelId="{A19E6FC3-B80F-4083-B2F9-714D26878A99}" type="pres">
      <dgm:prSet presAssocID="{9430C945-653A-4284-9C2A-1696A2EF554E}" presName="arrowAndChildren" presStyleCnt="0"/>
      <dgm:spPr/>
    </dgm:pt>
    <dgm:pt modelId="{2FBEDDAF-F3A1-4C6D-BF1F-952A327102B5}" type="pres">
      <dgm:prSet presAssocID="{9430C945-653A-4284-9C2A-1696A2EF554E}" presName="parentTextArrow" presStyleLbl="node1" presStyleIdx="3" presStyleCnt="4"/>
      <dgm:spPr/>
    </dgm:pt>
  </dgm:ptLst>
  <dgm:cxnLst>
    <dgm:cxn modelId="{554AD003-F7C8-402F-A366-E9794C181364}" srcId="{2B7CF77C-8FDC-44B4-A2EE-182306B06677}" destId="{D3277FA6-58AE-424F-990F-2A8B45BE5CD7}" srcOrd="1" destOrd="0" parTransId="{BA26EF0C-A158-49D9-BC19-C38D6A9625B2}" sibTransId="{BE1E75CF-A40B-403E-BD42-F34E6648B7DE}"/>
    <dgm:cxn modelId="{AD36FA3F-E400-4A49-B286-0F7AE1260ED3}" type="presOf" srcId="{9430C945-653A-4284-9C2A-1696A2EF554E}" destId="{2FBEDDAF-F3A1-4C6D-BF1F-952A327102B5}" srcOrd="0" destOrd="0" presId="urn:microsoft.com/office/officeart/2005/8/layout/process4"/>
    <dgm:cxn modelId="{633DFD64-634E-4DBD-B070-AABC2FBBE96E}" type="presOf" srcId="{2B7CF77C-8FDC-44B4-A2EE-182306B06677}" destId="{57A77C0A-8109-4FA4-A2E0-4B8E0BE0495A}" srcOrd="0" destOrd="0" presId="urn:microsoft.com/office/officeart/2005/8/layout/process4"/>
    <dgm:cxn modelId="{A132808A-F93A-4275-9E47-E0FB4C2D1A32}" type="presOf" srcId="{A4F3F7A7-82E2-4F1E-AA3A-E146ABF58D4B}" destId="{03178D8F-7378-46D1-8F78-4AB0AFBFC08E}" srcOrd="0" destOrd="0" presId="urn:microsoft.com/office/officeart/2005/8/layout/process4"/>
    <dgm:cxn modelId="{AB191F97-42B0-4397-A660-04EC93988E00}" srcId="{2B7CF77C-8FDC-44B4-A2EE-182306B06677}" destId="{A4F3F7A7-82E2-4F1E-AA3A-E146ABF58D4B}" srcOrd="3" destOrd="0" parTransId="{4E2B5616-394C-4FBE-8948-48F5311315AA}" sibTransId="{0085A9FA-1757-4A26-8B65-3A4869A30C1B}"/>
    <dgm:cxn modelId="{05653C97-EF5C-41F7-8ABF-19E29DCA567C}" type="presOf" srcId="{D3277FA6-58AE-424F-990F-2A8B45BE5CD7}" destId="{E06DF17E-AA6A-4A1A-85AA-F89BC500A092}" srcOrd="0" destOrd="0" presId="urn:microsoft.com/office/officeart/2005/8/layout/process4"/>
    <dgm:cxn modelId="{7D066B9E-93CA-4A4D-B4A3-A8B0DB09D56A}" type="presOf" srcId="{6A970BDC-10A6-48B3-BD21-A1F1837E74E9}" destId="{2580B8F7-7A93-4367-9266-B36EC822C306}" srcOrd="0" destOrd="0" presId="urn:microsoft.com/office/officeart/2005/8/layout/process4"/>
    <dgm:cxn modelId="{D09333F2-84C7-4B1C-B8AC-6D29A8494677}" srcId="{2B7CF77C-8FDC-44B4-A2EE-182306B06677}" destId="{9430C945-653A-4284-9C2A-1696A2EF554E}" srcOrd="0" destOrd="0" parTransId="{CD2A48C1-7D33-4A54-B2FC-42409F36F87A}" sibTransId="{392CE505-EC15-4B9A-82D3-E355787C14D7}"/>
    <dgm:cxn modelId="{28157FFA-0C8F-43EE-8F83-D73A94A5EB34}" srcId="{2B7CF77C-8FDC-44B4-A2EE-182306B06677}" destId="{6A970BDC-10A6-48B3-BD21-A1F1837E74E9}" srcOrd="2" destOrd="0" parTransId="{3E084295-8884-41D2-A5B3-7DDB9A97EC15}" sibTransId="{61059DF0-890A-448F-9CD3-1B365CB11E27}"/>
    <dgm:cxn modelId="{68812AA1-014B-4DC4-9A67-E53E0C26A52F}" type="presParOf" srcId="{57A77C0A-8109-4FA4-A2E0-4B8E0BE0495A}" destId="{C804DFD8-66DD-4A7C-85A6-ED7C865D648C}" srcOrd="0" destOrd="0" presId="urn:microsoft.com/office/officeart/2005/8/layout/process4"/>
    <dgm:cxn modelId="{8B6891D5-7A03-4609-A209-F0F091997401}" type="presParOf" srcId="{C804DFD8-66DD-4A7C-85A6-ED7C865D648C}" destId="{03178D8F-7378-46D1-8F78-4AB0AFBFC08E}" srcOrd="0" destOrd="0" presId="urn:microsoft.com/office/officeart/2005/8/layout/process4"/>
    <dgm:cxn modelId="{3351C244-59AC-42D2-BE31-CCB38D62B4B4}" type="presParOf" srcId="{57A77C0A-8109-4FA4-A2E0-4B8E0BE0495A}" destId="{4189373A-6202-4AC6-BA9F-3CFC7B789E31}" srcOrd="1" destOrd="0" presId="urn:microsoft.com/office/officeart/2005/8/layout/process4"/>
    <dgm:cxn modelId="{5CB2CC78-3F86-4848-8B1B-9DA171F4BA4F}" type="presParOf" srcId="{57A77C0A-8109-4FA4-A2E0-4B8E0BE0495A}" destId="{0B73A079-9B63-4A2C-9533-8474C46DEF54}" srcOrd="2" destOrd="0" presId="urn:microsoft.com/office/officeart/2005/8/layout/process4"/>
    <dgm:cxn modelId="{EA5FB707-929C-4DA6-9BF0-2CE9DAD0BD24}" type="presParOf" srcId="{0B73A079-9B63-4A2C-9533-8474C46DEF54}" destId="{2580B8F7-7A93-4367-9266-B36EC822C306}" srcOrd="0" destOrd="0" presId="urn:microsoft.com/office/officeart/2005/8/layout/process4"/>
    <dgm:cxn modelId="{3E34DFCD-199B-4874-B5EC-14D0641DCDFF}" type="presParOf" srcId="{57A77C0A-8109-4FA4-A2E0-4B8E0BE0495A}" destId="{0241D97B-19CC-4DBF-B236-8A3A35C627E2}" srcOrd="3" destOrd="0" presId="urn:microsoft.com/office/officeart/2005/8/layout/process4"/>
    <dgm:cxn modelId="{70347D4C-DDAB-40AD-9FA2-A5BA1D7CCB1A}" type="presParOf" srcId="{57A77C0A-8109-4FA4-A2E0-4B8E0BE0495A}" destId="{ED83BFFC-7F60-4EA5-A972-4A2874A96294}" srcOrd="4" destOrd="0" presId="urn:microsoft.com/office/officeart/2005/8/layout/process4"/>
    <dgm:cxn modelId="{C9141141-F3E6-45EE-9226-1F689AA787C2}" type="presParOf" srcId="{ED83BFFC-7F60-4EA5-A972-4A2874A96294}" destId="{E06DF17E-AA6A-4A1A-85AA-F89BC500A092}" srcOrd="0" destOrd="0" presId="urn:microsoft.com/office/officeart/2005/8/layout/process4"/>
    <dgm:cxn modelId="{586BFBC8-99E3-4A2A-A2D6-D6D465D9D267}" type="presParOf" srcId="{57A77C0A-8109-4FA4-A2E0-4B8E0BE0495A}" destId="{515B5745-D0C7-4E39-ACF9-AA5CD589C9AE}" srcOrd="5" destOrd="0" presId="urn:microsoft.com/office/officeart/2005/8/layout/process4"/>
    <dgm:cxn modelId="{BDA43D21-2B6C-4F74-B0E8-7031138DC346}" type="presParOf" srcId="{57A77C0A-8109-4FA4-A2E0-4B8E0BE0495A}" destId="{A19E6FC3-B80F-4083-B2F9-714D26878A99}" srcOrd="6" destOrd="0" presId="urn:microsoft.com/office/officeart/2005/8/layout/process4"/>
    <dgm:cxn modelId="{D30F38DF-4E0D-4A3E-8DC9-75209DA73408}" type="presParOf" srcId="{A19E6FC3-B80F-4083-B2F9-714D26878A99}" destId="{2FBEDDAF-F3A1-4C6D-BF1F-952A327102B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18963F6-F2BF-4964-A031-06FEE62B57F4}" type="doc">
      <dgm:prSet loTypeId="urn:microsoft.com/office/officeart/2016/7/layout/RepeatingBendingProcessNew" loCatId="process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582A0A8-1181-47B1-897D-34C805F4AC52}">
      <dgm:prSet/>
      <dgm:spPr/>
      <dgm:t>
        <a:bodyPr/>
        <a:lstStyle/>
        <a:p>
          <a:r>
            <a:rPr lang="fi-FI"/>
            <a:t>Right point to hand over  designed product to developer</a:t>
          </a:r>
          <a:endParaRPr lang="en-US"/>
        </a:p>
      </dgm:t>
    </dgm:pt>
    <dgm:pt modelId="{304FCD29-C725-4064-B643-D40DF4D5A3A8}" type="parTrans" cxnId="{F9632380-D50E-4A79-B314-76701C1F2EB1}">
      <dgm:prSet/>
      <dgm:spPr/>
      <dgm:t>
        <a:bodyPr/>
        <a:lstStyle/>
        <a:p>
          <a:endParaRPr lang="en-US"/>
        </a:p>
      </dgm:t>
    </dgm:pt>
    <dgm:pt modelId="{916E8903-6C54-4ADB-90B6-4AEC4177F63A}" type="sibTrans" cxnId="{F9632380-D50E-4A79-B314-76701C1F2EB1}">
      <dgm:prSet/>
      <dgm:spPr/>
      <dgm:t>
        <a:bodyPr/>
        <a:lstStyle/>
        <a:p>
          <a:endParaRPr lang="en-US"/>
        </a:p>
      </dgm:t>
    </dgm:pt>
    <dgm:pt modelId="{B9A04E82-6A89-41BB-B1D3-D45ECF046B1B}">
      <dgm:prSet/>
      <dgm:spPr/>
      <dgm:t>
        <a:bodyPr/>
        <a:lstStyle/>
        <a:p>
          <a:r>
            <a:rPr lang="fi-FI"/>
            <a:t>It includes data URIs, SVGs, custom icon fonts and more</a:t>
          </a:r>
          <a:endParaRPr lang="en-US"/>
        </a:p>
      </dgm:t>
    </dgm:pt>
    <dgm:pt modelId="{68AD74EF-F3C8-44E8-A17F-CE64DD41CC58}" type="parTrans" cxnId="{05FF2CE6-0187-4EAD-8D61-22E1B2B5547F}">
      <dgm:prSet/>
      <dgm:spPr/>
      <dgm:t>
        <a:bodyPr/>
        <a:lstStyle/>
        <a:p>
          <a:endParaRPr lang="en-US"/>
        </a:p>
      </dgm:t>
    </dgm:pt>
    <dgm:pt modelId="{D3F8CD41-6ED2-4A27-8A7B-5B6903CDF0DD}" type="sibTrans" cxnId="{05FF2CE6-0187-4EAD-8D61-22E1B2B5547F}">
      <dgm:prSet/>
      <dgm:spPr/>
      <dgm:t>
        <a:bodyPr/>
        <a:lstStyle/>
        <a:p>
          <a:endParaRPr lang="en-US"/>
        </a:p>
      </dgm:t>
    </dgm:pt>
    <dgm:pt modelId="{79FA2B98-6B67-48DC-AA9A-444BFB18F96B}">
      <dgm:prSet/>
      <dgm:spPr/>
      <dgm:t>
        <a:bodyPr/>
        <a:lstStyle/>
        <a:p>
          <a:r>
            <a:rPr lang="fi-FI"/>
            <a:t>Stage at which poject is state to change in digitalized form</a:t>
          </a:r>
          <a:endParaRPr lang="en-US"/>
        </a:p>
      </dgm:t>
    </dgm:pt>
    <dgm:pt modelId="{D9107F49-9BB6-4CAA-A315-7124463366EB}" type="parTrans" cxnId="{DE167161-35EC-4CFC-B317-481697440BC3}">
      <dgm:prSet/>
      <dgm:spPr/>
      <dgm:t>
        <a:bodyPr/>
        <a:lstStyle/>
        <a:p>
          <a:endParaRPr lang="en-US"/>
        </a:p>
      </dgm:t>
    </dgm:pt>
    <dgm:pt modelId="{2C1A4F65-514A-46F3-B5C6-26443C6B9F49}" type="sibTrans" cxnId="{DE167161-35EC-4CFC-B317-481697440BC3}">
      <dgm:prSet/>
      <dgm:spPr/>
      <dgm:t>
        <a:bodyPr/>
        <a:lstStyle/>
        <a:p>
          <a:endParaRPr lang="en-US"/>
        </a:p>
      </dgm:t>
    </dgm:pt>
    <dgm:pt modelId="{78A9D233-4BB7-4A84-A8B3-D69936F21A05}">
      <dgm:prSet/>
      <dgm:spPr/>
      <dgm:t>
        <a:bodyPr/>
        <a:lstStyle/>
        <a:p>
          <a:r>
            <a:rPr lang="fi-FI"/>
            <a:t>Designers and developers working together to build the app and intergrate UI with the backend architecture</a:t>
          </a:r>
          <a:endParaRPr lang="en-US"/>
        </a:p>
      </dgm:t>
    </dgm:pt>
    <dgm:pt modelId="{997155A0-4101-426D-A550-36DD80D37929}" type="parTrans" cxnId="{AF6467E0-490C-4CB8-9512-3AD8C628D8F7}">
      <dgm:prSet/>
      <dgm:spPr/>
      <dgm:t>
        <a:bodyPr/>
        <a:lstStyle/>
        <a:p>
          <a:endParaRPr lang="en-US"/>
        </a:p>
      </dgm:t>
    </dgm:pt>
    <dgm:pt modelId="{FE9EEEBD-DF41-4701-B944-1D3A9C973E81}" type="sibTrans" cxnId="{AF6467E0-490C-4CB8-9512-3AD8C628D8F7}">
      <dgm:prSet/>
      <dgm:spPr/>
      <dgm:t>
        <a:bodyPr/>
        <a:lstStyle/>
        <a:p>
          <a:endParaRPr lang="en-US"/>
        </a:p>
      </dgm:t>
    </dgm:pt>
    <dgm:pt modelId="{F31B4412-A47D-4F23-BC8F-BED0DFD308FC}" type="pres">
      <dgm:prSet presAssocID="{318963F6-F2BF-4964-A031-06FEE62B57F4}" presName="Name0" presStyleCnt="0">
        <dgm:presLayoutVars>
          <dgm:dir/>
          <dgm:resizeHandles val="exact"/>
        </dgm:presLayoutVars>
      </dgm:prSet>
      <dgm:spPr/>
    </dgm:pt>
    <dgm:pt modelId="{53B8F43E-CF2B-41A7-81DD-A975DFF39639}" type="pres">
      <dgm:prSet presAssocID="{0582A0A8-1181-47B1-897D-34C805F4AC52}" presName="node" presStyleLbl="node1" presStyleIdx="0" presStyleCnt="4">
        <dgm:presLayoutVars>
          <dgm:bulletEnabled val="1"/>
        </dgm:presLayoutVars>
      </dgm:prSet>
      <dgm:spPr/>
    </dgm:pt>
    <dgm:pt modelId="{61025CC7-1A30-4849-A191-4B3C1080315F}" type="pres">
      <dgm:prSet presAssocID="{916E8903-6C54-4ADB-90B6-4AEC4177F63A}" presName="sibTrans" presStyleLbl="sibTrans1D1" presStyleIdx="0" presStyleCnt="3"/>
      <dgm:spPr/>
    </dgm:pt>
    <dgm:pt modelId="{D3D16C6E-1269-40BB-A02D-7914E375BAF0}" type="pres">
      <dgm:prSet presAssocID="{916E8903-6C54-4ADB-90B6-4AEC4177F63A}" presName="connectorText" presStyleLbl="sibTrans1D1" presStyleIdx="0" presStyleCnt="3"/>
      <dgm:spPr/>
    </dgm:pt>
    <dgm:pt modelId="{5E40B3E3-CA20-47AD-B386-56759721B75D}" type="pres">
      <dgm:prSet presAssocID="{B9A04E82-6A89-41BB-B1D3-D45ECF046B1B}" presName="node" presStyleLbl="node1" presStyleIdx="1" presStyleCnt="4">
        <dgm:presLayoutVars>
          <dgm:bulletEnabled val="1"/>
        </dgm:presLayoutVars>
      </dgm:prSet>
      <dgm:spPr/>
    </dgm:pt>
    <dgm:pt modelId="{FFC97DA8-BF3C-46D3-BD74-248CAF4EF333}" type="pres">
      <dgm:prSet presAssocID="{D3F8CD41-6ED2-4A27-8A7B-5B6903CDF0DD}" presName="sibTrans" presStyleLbl="sibTrans1D1" presStyleIdx="1" presStyleCnt="3"/>
      <dgm:spPr/>
    </dgm:pt>
    <dgm:pt modelId="{DAD07A6E-5E36-4F7F-932D-2602EC96881B}" type="pres">
      <dgm:prSet presAssocID="{D3F8CD41-6ED2-4A27-8A7B-5B6903CDF0DD}" presName="connectorText" presStyleLbl="sibTrans1D1" presStyleIdx="1" presStyleCnt="3"/>
      <dgm:spPr/>
    </dgm:pt>
    <dgm:pt modelId="{63A66AF5-DE93-4EB8-858F-EA4D568237DE}" type="pres">
      <dgm:prSet presAssocID="{79FA2B98-6B67-48DC-AA9A-444BFB18F96B}" presName="node" presStyleLbl="node1" presStyleIdx="2" presStyleCnt="4">
        <dgm:presLayoutVars>
          <dgm:bulletEnabled val="1"/>
        </dgm:presLayoutVars>
      </dgm:prSet>
      <dgm:spPr/>
    </dgm:pt>
    <dgm:pt modelId="{E67A0F8B-E6FE-47E2-820C-5915DFA1C0E5}" type="pres">
      <dgm:prSet presAssocID="{2C1A4F65-514A-46F3-B5C6-26443C6B9F49}" presName="sibTrans" presStyleLbl="sibTrans1D1" presStyleIdx="2" presStyleCnt="3"/>
      <dgm:spPr/>
    </dgm:pt>
    <dgm:pt modelId="{9312C400-0128-4AB3-956A-78B7685B5107}" type="pres">
      <dgm:prSet presAssocID="{2C1A4F65-514A-46F3-B5C6-26443C6B9F49}" presName="connectorText" presStyleLbl="sibTrans1D1" presStyleIdx="2" presStyleCnt="3"/>
      <dgm:spPr/>
    </dgm:pt>
    <dgm:pt modelId="{458B8122-DD4C-40B0-8EEA-6A5F99774B5C}" type="pres">
      <dgm:prSet presAssocID="{78A9D233-4BB7-4A84-A8B3-D69936F21A05}" presName="node" presStyleLbl="node1" presStyleIdx="3" presStyleCnt="4">
        <dgm:presLayoutVars>
          <dgm:bulletEnabled val="1"/>
        </dgm:presLayoutVars>
      </dgm:prSet>
      <dgm:spPr/>
    </dgm:pt>
  </dgm:ptLst>
  <dgm:cxnLst>
    <dgm:cxn modelId="{AC514C27-9AA5-43E6-AE35-BB9035772061}" type="presOf" srcId="{B9A04E82-6A89-41BB-B1D3-D45ECF046B1B}" destId="{5E40B3E3-CA20-47AD-B386-56759721B75D}" srcOrd="0" destOrd="0" presId="urn:microsoft.com/office/officeart/2016/7/layout/RepeatingBendingProcessNew"/>
    <dgm:cxn modelId="{E05CB436-9988-4DFB-B7BB-01476372D7ED}" type="presOf" srcId="{78A9D233-4BB7-4A84-A8B3-D69936F21A05}" destId="{458B8122-DD4C-40B0-8EEA-6A5F99774B5C}" srcOrd="0" destOrd="0" presId="urn:microsoft.com/office/officeart/2016/7/layout/RepeatingBendingProcessNew"/>
    <dgm:cxn modelId="{DE167161-35EC-4CFC-B317-481697440BC3}" srcId="{318963F6-F2BF-4964-A031-06FEE62B57F4}" destId="{79FA2B98-6B67-48DC-AA9A-444BFB18F96B}" srcOrd="2" destOrd="0" parTransId="{D9107F49-9BB6-4CAA-A315-7124463366EB}" sibTransId="{2C1A4F65-514A-46F3-B5C6-26443C6B9F49}"/>
    <dgm:cxn modelId="{5DDEED69-7996-4886-BDD9-5523248C8C64}" type="presOf" srcId="{916E8903-6C54-4ADB-90B6-4AEC4177F63A}" destId="{61025CC7-1A30-4849-A191-4B3C1080315F}" srcOrd="0" destOrd="0" presId="urn:microsoft.com/office/officeart/2016/7/layout/RepeatingBendingProcessNew"/>
    <dgm:cxn modelId="{0997A753-5DB2-4F0E-84C4-659D4241DF04}" type="presOf" srcId="{318963F6-F2BF-4964-A031-06FEE62B57F4}" destId="{F31B4412-A47D-4F23-BC8F-BED0DFD308FC}" srcOrd="0" destOrd="0" presId="urn:microsoft.com/office/officeart/2016/7/layout/RepeatingBendingProcessNew"/>
    <dgm:cxn modelId="{CE39F274-3AAF-42C4-ADA4-4C77347FA633}" type="presOf" srcId="{D3F8CD41-6ED2-4A27-8A7B-5B6903CDF0DD}" destId="{DAD07A6E-5E36-4F7F-932D-2602EC96881B}" srcOrd="1" destOrd="0" presId="urn:microsoft.com/office/officeart/2016/7/layout/RepeatingBendingProcessNew"/>
    <dgm:cxn modelId="{D7B6E476-5F60-467B-84FC-2DD386BADA0A}" type="presOf" srcId="{2C1A4F65-514A-46F3-B5C6-26443C6B9F49}" destId="{E67A0F8B-E6FE-47E2-820C-5915DFA1C0E5}" srcOrd="0" destOrd="0" presId="urn:microsoft.com/office/officeart/2016/7/layout/RepeatingBendingProcessNew"/>
    <dgm:cxn modelId="{F9632380-D50E-4A79-B314-76701C1F2EB1}" srcId="{318963F6-F2BF-4964-A031-06FEE62B57F4}" destId="{0582A0A8-1181-47B1-897D-34C805F4AC52}" srcOrd="0" destOrd="0" parTransId="{304FCD29-C725-4064-B643-D40DF4D5A3A8}" sibTransId="{916E8903-6C54-4ADB-90B6-4AEC4177F63A}"/>
    <dgm:cxn modelId="{517D058D-6187-4113-A170-4267C71EB7F5}" type="presOf" srcId="{2C1A4F65-514A-46F3-B5C6-26443C6B9F49}" destId="{9312C400-0128-4AB3-956A-78B7685B5107}" srcOrd="1" destOrd="0" presId="urn:microsoft.com/office/officeart/2016/7/layout/RepeatingBendingProcessNew"/>
    <dgm:cxn modelId="{5C02A5A6-5576-4644-9E85-9BCFE9C95542}" type="presOf" srcId="{79FA2B98-6B67-48DC-AA9A-444BFB18F96B}" destId="{63A66AF5-DE93-4EB8-858F-EA4D568237DE}" srcOrd="0" destOrd="0" presId="urn:microsoft.com/office/officeart/2016/7/layout/RepeatingBendingProcessNew"/>
    <dgm:cxn modelId="{6F98D6B9-D7E5-4626-AF89-9B271F90CD91}" type="presOf" srcId="{0582A0A8-1181-47B1-897D-34C805F4AC52}" destId="{53B8F43E-CF2B-41A7-81DD-A975DFF39639}" srcOrd="0" destOrd="0" presId="urn:microsoft.com/office/officeart/2016/7/layout/RepeatingBendingProcessNew"/>
    <dgm:cxn modelId="{54967EBD-8255-4EAE-8634-597C99AAF95B}" type="presOf" srcId="{D3F8CD41-6ED2-4A27-8A7B-5B6903CDF0DD}" destId="{FFC97DA8-BF3C-46D3-BD74-248CAF4EF333}" srcOrd="0" destOrd="0" presId="urn:microsoft.com/office/officeart/2016/7/layout/RepeatingBendingProcessNew"/>
    <dgm:cxn modelId="{87E33BC3-EEAF-4C5A-B346-0D448AE9EE17}" type="presOf" srcId="{916E8903-6C54-4ADB-90B6-4AEC4177F63A}" destId="{D3D16C6E-1269-40BB-A02D-7914E375BAF0}" srcOrd="1" destOrd="0" presId="urn:microsoft.com/office/officeart/2016/7/layout/RepeatingBendingProcessNew"/>
    <dgm:cxn modelId="{AF6467E0-490C-4CB8-9512-3AD8C628D8F7}" srcId="{318963F6-F2BF-4964-A031-06FEE62B57F4}" destId="{78A9D233-4BB7-4A84-A8B3-D69936F21A05}" srcOrd="3" destOrd="0" parTransId="{997155A0-4101-426D-A550-36DD80D37929}" sibTransId="{FE9EEEBD-DF41-4701-B944-1D3A9C973E81}"/>
    <dgm:cxn modelId="{05FF2CE6-0187-4EAD-8D61-22E1B2B5547F}" srcId="{318963F6-F2BF-4964-A031-06FEE62B57F4}" destId="{B9A04E82-6A89-41BB-B1D3-D45ECF046B1B}" srcOrd="1" destOrd="0" parTransId="{68AD74EF-F3C8-44E8-A17F-CE64DD41CC58}" sibTransId="{D3F8CD41-6ED2-4A27-8A7B-5B6903CDF0DD}"/>
    <dgm:cxn modelId="{A7005D43-1983-4393-B843-587CC9B0C9FB}" type="presParOf" srcId="{F31B4412-A47D-4F23-BC8F-BED0DFD308FC}" destId="{53B8F43E-CF2B-41A7-81DD-A975DFF39639}" srcOrd="0" destOrd="0" presId="urn:microsoft.com/office/officeart/2016/7/layout/RepeatingBendingProcessNew"/>
    <dgm:cxn modelId="{6F5FDED4-04E2-46F0-87DD-D7122FA7CAA5}" type="presParOf" srcId="{F31B4412-A47D-4F23-BC8F-BED0DFD308FC}" destId="{61025CC7-1A30-4849-A191-4B3C1080315F}" srcOrd="1" destOrd="0" presId="urn:microsoft.com/office/officeart/2016/7/layout/RepeatingBendingProcessNew"/>
    <dgm:cxn modelId="{C7C7DCD6-D84C-4457-86FD-3211A9B5D1C1}" type="presParOf" srcId="{61025CC7-1A30-4849-A191-4B3C1080315F}" destId="{D3D16C6E-1269-40BB-A02D-7914E375BAF0}" srcOrd="0" destOrd="0" presId="urn:microsoft.com/office/officeart/2016/7/layout/RepeatingBendingProcessNew"/>
    <dgm:cxn modelId="{FD2423EE-2CE5-4807-AB5E-E09367CC4E78}" type="presParOf" srcId="{F31B4412-A47D-4F23-BC8F-BED0DFD308FC}" destId="{5E40B3E3-CA20-47AD-B386-56759721B75D}" srcOrd="2" destOrd="0" presId="urn:microsoft.com/office/officeart/2016/7/layout/RepeatingBendingProcessNew"/>
    <dgm:cxn modelId="{A01E3A2F-183F-464E-A0BE-651CA76F7507}" type="presParOf" srcId="{F31B4412-A47D-4F23-BC8F-BED0DFD308FC}" destId="{FFC97DA8-BF3C-46D3-BD74-248CAF4EF333}" srcOrd="3" destOrd="0" presId="urn:microsoft.com/office/officeart/2016/7/layout/RepeatingBendingProcessNew"/>
    <dgm:cxn modelId="{90FE1FD5-0E2E-4E30-84E6-965F8C1FF7C6}" type="presParOf" srcId="{FFC97DA8-BF3C-46D3-BD74-248CAF4EF333}" destId="{DAD07A6E-5E36-4F7F-932D-2602EC96881B}" srcOrd="0" destOrd="0" presId="urn:microsoft.com/office/officeart/2016/7/layout/RepeatingBendingProcessNew"/>
    <dgm:cxn modelId="{78279B27-8D07-4021-8368-037BB3F4FBEE}" type="presParOf" srcId="{F31B4412-A47D-4F23-BC8F-BED0DFD308FC}" destId="{63A66AF5-DE93-4EB8-858F-EA4D568237DE}" srcOrd="4" destOrd="0" presId="urn:microsoft.com/office/officeart/2016/7/layout/RepeatingBendingProcessNew"/>
    <dgm:cxn modelId="{DA04FAF3-684F-4E7E-B786-D8598E59A48A}" type="presParOf" srcId="{F31B4412-A47D-4F23-BC8F-BED0DFD308FC}" destId="{E67A0F8B-E6FE-47E2-820C-5915DFA1C0E5}" srcOrd="5" destOrd="0" presId="urn:microsoft.com/office/officeart/2016/7/layout/RepeatingBendingProcessNew"/>
    <dgm:cxn modelId="{18A707E2-1340-4895-B0D1-B47DBEF247ED}" type="presParOf" srcId="{E67A0F8B-E6FE-47E2-820C-5915DFA1C0E5}" destId="{9312C400-0128-4AB3-956A-78B7685B5107}" srcOrd="0" destOrd="0" presId="urn:microsoft.com/office/officeart/2016/7/layout/RepeatingBendingProcessNew"/>
    <dgm:cxn modelId="{D94B9C37-EBA0-4BDB-BA67-C78A0CCBFE1A}" type="presParOf" srcId="{F31B4412-A47D-4F23-BC8F-BED0DFD308FC}" destId="{458B8122-DD4C-40B0-8EEA-6A5F99774B5C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0192729-246C-4444-8C30-6310793CD73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FF86DD3-0ADD-464F-B186-4B60E24152F5}">
      <dgm:prSet/>
      <dgm:spPr/>
      <dgm:t>
        <a:bodyPr/>
        <a:lstStyle/>
        <a:p>
          <a:r>
            <a:rPr lang="fi-FI"/>
            <a:t>Occuring throughout every step of the product developement</a:t>
          </a:r>
          <a:endParaRPr lang="en-US"/>
        </a:p>
      </dgm:t>
    </dgm:pt>
    <dgm:pt modelId="{3354827D-2428-48CB-A272-9EEAF4D97934}" type="parTrans" cxnId="{859664F2-A290-4230-92E8-C318E3071BE1}">
      <dgm:prSet/>
      <dgm:spPr/>
      <dgm:t>
        <a:bodyPr/>
        <a:lstStyle/>
        <a:p>
          <a:endParaRPr lang="en-US"/>
        </a:p>
      </dgm:t>
    </dgm:pt>
    <dgm:pt modelId="{0B925011-585A-4DBE-8287-B5AE9749B3A4}" type="sibTrans" cxnId="{859664F2-A290-4230-92E8-C318E3071BE1}">
      <dgm:prSet/>
      <dgm:spPr/>
      <dgm:t>
        <a:bodyPr/>
        <a:lstStyle/>
        <a:p>
          <a:endParaRPr lang="en-US"/>
        </a:p>
      </dgm:t>
    </dgm:pt>
    <dgm:pt modelId="{E4855BEE-A0B3-4F91-BECE-1C094ACD7015}">
      <dgm:prSet/>
      <dgm:spPr/>
      <dgm:t>
        <a:bodyPr/>
        <a:lstStyle/>
        <a:p>
          <a:r>
            <a:rPr lang="fi-FI"/>
            <a:t>Point to discover weak points in the design and user errors</a:t>
          </a:r>
          <a:endParaRPr lang="en-US"/>
        </a:p>
      </dgm:t>
    </dgm:pt>
    <dgm:pt modelId="{CC1F2562-DBCF-4118-B1D5-608DE3C651D6}" type="parTrans" cxnId="{B139E177-A7C5-4D5C-B53E-82FF29AC0E5C}">
      <dgm:prSet/>
      <dgm:spPr/>
      <dgm:t>
        <a:bodyPr/>
        <a:lstStyle/>
        <a:p>
          <a:endParaRPr lang="en-US"/>
        </a:p>
      </dgm:t>
    </dgm:pt>
    <dgm:pt modelId="{AE9E3B3E-4F53-4FB8-A448-D9AE90B2B645}" type="sibTrans" cxnId="{B139E177-A7C5-4D5C-B53E-82FF29AC0E5C}">
      <dgm:prSet/>
      <dgm:spPr/>
      <dgm:t>
        <a:bodyPr/>
        <a:lstStyle/>
        <a:p>
          <a:endParaRPr lang="en-US"/>
        </a:p>
      </dgm:t>
    </dgm:pt>
    <dgm:pt modelId="{4014EC37-4D3F-4A4C-8511-9D7B882DFDA1}">
      <dgm:prSet/>
      <dgm:spPr/>
      <dgm:t>
        <a:bodyPr/>
        <a:lstStyle/>
        <a:p>
          <a:r>
            <a:rPr lang="fi-FI"/>
            <a:t>Possible errors can be resolved before a beta release</a:t>
          </a:r>
          <a:endParaRPr lang="en-US"/>
        </a:p>
      </dgm:t>
    </dgm:pt>
    <dgm:pt modelId="{41F5AA0C-5E65-4B7F-8CDB-0570B1AAA946}" type="parTrans" cxnId="{E2262A9D-9A71-4B6C-9D6F-DFB65FFF55ED}">
      <dgm:prSet/>
      <dgm:spPr/>
      <dgm:t>
        <a:bodyPr/>
        <a:lstStyle/>
        <a:p>
          <a:endParaRPr lang="en-US"/>
        </a:p>
      </dgm:t>
    </dgm:pt>
    <dgm:pt modelId="{7E0CA397-622F-4911-BFC0-11F6A9EBA833}" type="sibTrans" cxnId="{E2262A9D-9A71-4B6C-9D6F-DFB65FFF55ED}">
      <dgm:prSet/>
      <dgm:spPr/>
      <dgm:t>
        <a:bodyPr/>
        <a:lstStyle/>
        <a:p>
          <a:endParaRPr lang="en-US"/>
        </a:p>
      </dgm:t>
    </dgm:pt>
    <dgm:pt modelId="{69F2585F-63FA-44FF-AD60-22A09B73861E}">
      <dgm:prSet/>
      <dgm:spPr/>
      <dgm:t>
        <a:bodyPr/>
        <a:lstStyle/>
        <a:p>
          <a:r>
            <a:rPr lang="fi-FI"/>
            <a:t>Sureity of quality requirement fulfillment</a:t>
          </a:r>
          <a:endParaRPr lang="en-US"/>
        </a:p>
      </dgm:t>
    </dgm:pt>
    <dgm:pt modelId="{FF01388F-81BF-41FC-8455-990B308DFBDC}" type="parTrans" cxnId="{B1F66974-2F28-45EC-809D-691F12DD591F}">
      <dgm:prSet/>
      <dgm:spPr/>
      <dgm:t>
        <a:bodyPr/>
        <a:lstStyle/>
        <a:p>
          <a:endParaRPr lang="en-US"/>
        </a:p>
      </dgm:t>
    </dgm:pt>
    <dgm:pt modelId="{1D741EC6-E014-4BD1-84C7-50252D6C1254}" type="sibTrans" cxnId="{B1F66974-2F28-45EC-809D-691F12DD591F}">
      <dgm:prSet/>
      <dgm:spPr/>
      <dgm:t>
        <a:bodyPr/>
        <a:lstStyle/>
        <a:p>
          <a:endParaRPr lang="en-US"/>
        </a:p>
      </dgm:t>
    </dgm:pt>
    <dgm:pt modelId="{C9F41036-D970-477E-ACB0-217498A1B83D}">
      <dgm:prSet/>
      <dgm:spPr/>
      <dgm:t>
        <a:bodyPr/>
        <a:lstStyle/>
        <a:p>
          <a:r>
            <a:rPr lang="fi-FI"/>
            <a:t>Includes management of raw materials, products, services and components</a:t>
          </a:r>
          <a:endParaRPr lang="en-US"/>
        </a:p>
      </dgm:t>
    </dgm:pt>
    <dgm:pt modelId="{769149A7-9867-48E5-A169-5F8887805322}" type="parTrans" cxnId="{010BA5BF-8E7A-4948-885E-A9F9A0160E58}">
      <dgm:prSet/>
      <dgm:spPr/>
      <dgm:t>
        <a:bodyPr/>
        <a:lstStyle/>
        <a:p>
          <a:endParaRPr lang="en-US"/>
        </a:p>
      </dgm:t>
    </dgm:pt>
    <dgm:pt modelId="{461EFE1E-B5BA-4575-8C31-42968F6F03CD}" type="sibTrans" cxnId="{010BA5BF-8E7A-4948-885E-A9F9A0160E58}">
      <dgm:prSet/>
      <dgm:spPr/>
      <dgm:t>
        <a:bodyPr/>
        <a:lstStyle/>
        <a:p>
          <a:endParaRPr lang="en-US"/>
        </a:p>
      </dgm:t>
    </dgm:pt>
    <dgm:pt modelId="{201FD5DE-0AF0-423E-B9DC-71F33F6A856B}" type="pres">
      <dgm:prSet presAssocID="{70192729-246C-4444-8C30-6310793CD734}" presName="linear" presStyleCnt="0">
        <dgm:presLayoutVars>
          <dgm:animLvl val="lvl"/>
          <dgm:resizeHandles val="exact"/>
        </dgm:presLayoutVars>
      </dgm:prSet>
      <dgm:spPr/>
    </dgm:pt>
    <dgm:pt modelId="{DC3C8CEF-ACCA-4C42-B9C3-F4997089F007}" type="pres">
      <dgm:prSet presAssocID="{4FF86DD3-0ADD-464F-B186-4B60E24152F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0BC30DB-1CF3-49AB-B4E8-FA55C1810ACA}" type="pres">
      <dgm:prSet presAssocID="{0B925011-585A-4DBE-8287-B5AE9749B3A4}" presName="spacer" presStyleCnt="0"/>
      <dgm:spPr/>
    </dgm:pt>
    <dgm:pt modelId="{B32927CE-346F-46C5-B013-0ECC28B1E951}" type="pres">
      <dgm:prSet presAssocID="{E4855BEE-A0B3-4F91-BECE-1C094ACD701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1F8457A-2973-41A2-A789-A8B612DF690C}" type="pres">
      <dgm:prSet presAssocID="{AE9E3B3E-4F53-4FB8-A448-D9AE90B2B645}" presName="spacer" presStyleCnt="0"/>
      <dgm:spPr/>
    </dgm:pt>
    <dgm:pt modelId="{3627C815-BBFF-4EE1-A547-82E8B154AF1E}" type="pres">
      <dgm:prSet presAssocID="{4014EC37-4D3F-4A4C-8511-9D7B882DFDA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7F87AA2-E8A6-4E8E-B4DE-BD18EC33C9C3}" type="pres">
      <dgm:prSet presAssocID="{7E0CA397-622F-4911-BFC0-11F6A9EBA833}" presName="spacer" presStyleCnt="0"/>
      <dgm:spPr/>
    </dgm:pt>
    <dgm:pt modelId="{20B89257-3393-4AC4-824C-7A754CCFBEEB}" type="pres">
      <dgm:prSet presAssocID="{69F2585F-63FA-44FF-AD60-22A09B73861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BE34DD8-774E-40B2-A5A2-A0C63A6A2A9E}" type="pres">
      <dgm:prSet presAssocID="{1D741EC6-E014-4BD1-84C7-50252D6C1254}" presName="spacer" presStyleCnt="0"/>
      <dgm:spPr/>
    </dgm:pt>
    <dgm:pt modelId="{EA6B96A9-933C-4F8F-BA6D-7CCBF2181DEA}" type="pres">
      <dgm:prSet presAssocID="{C9F41036-D970-477E-ACB0-217498A1B83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46A1E0E-2CB9-4484-A499-15FB28D2083E}" type="presOf" srcId="{4014EC37-4D3F-4A4C-8511-9D7B882DFDA1}" destId="{3627C815-BBFF-4EE1-A547-82E8B154AF1E}" srcOrd="0" destOrd="0" presId="urn:microsoft.com/office/officeart/2005/8/layout/vList2"/>
    <dgm:cxn modelId="{EED69A0F-0DEC-4576-A010-3D46BCC379BD}" type="presOf" srcId="{E4855BEE-A0B3-4F91-BECE-1C094ACD7015}" destId="{B32927CE-346F-46C5-B013-0ECC28B1E951}" srcOrd="0" destOrd="0" presId="urn:microsoft.com/office/officeart/2005/8/layout/vList2"/>
    <dgm:cxn modelId="{C0277D5E-4ACB-472B-B8B0-3E698DB38CC2}" type="presOf" srcId="{4FF86DD3-0ADD-464F-B186-4B60E24152F5}" destId="{DC3C8CEF-ACCA-4C42-B9C3-F4997089F007}" srcOrd="0" destOrd="0" presId="urn:microsoft.com/office/officeart/2005/8/layout/vList2"/>
    <dgm:cxn modelId="{FF76834E-A666-419E-8AB9-0896C0814E9E}" type="presOf" srcId="{70192729-246C-4444-8C30-6310793CD734}" destId="{201FD5DE-0AF0-423E-B9DC-71F33F6A856B}" srcOrd="0" destOrd="0" presId="urn:microsoft.com/office/officeart/2005/8/layout/vList2"/>
    <dgm:cxn modelId="{B1F66974-2F28-45EC-809D-691F12DD591F}" srcId="{70192729-246C-4444-8C30-6310793CD734}" destId="{69F2585F-63FA-44FF-AD60-22A09B73861E}" srcOrd="3" destOrd="0" parTransId="{FF01388F-81BF-41FC-8455-990B308DFBDC}" sibTransId="{1D741EC6-E014-4BD1-84C7-50252D6C1254}"/>
    <dgm:cxn modelId="{B139E177-A7C5-4D5C-B53E-82FF29AC0E5C}" srcId="{70192729-246C-4444-8C30-6310793CD734}" destId="{E4855BEE-A0B3-4F91-BECE-1C094ACD7015}" srcOrd="1" destOrd="0" parTransId="{CC1F2562-DBCF-4118-B1D5-608DE3C651D6}" sibTransId="{AE9E3B3E-4F53-4FB8-A448-D9AE90B2B645}"/>
    <dgm:cxn modelId="{E2262A9D-9A71-4B6C-9D6F-DFB65FFF55ED}" srcId="{70192729-246C-4444-8C30-6310793CD734}" destId="{4014EC37-4D3F-4A4C-8511-9D7B882DFDA1}" srcOrd="2" destOrd="0" parTransId="{41F5AA0C-5E65-4B7F-8CDB-0570B1AAA946}" sibTransId="{7E0CA397-622F-4911-BFC0-11F6A9EBA833}"/>
    <dgm:cxn modelId="{010BA5BF-8E7A-4948-885E-A9F9A0160E58}" srcId="{70192729-246C-4444-8C30-6310793CD734}" destId="{C9F41036-D970-477E-ACB0-217498A1B83D}" srcOrd="4" destOrd="0" parTransId="{769149A7-9867-48E5-A169-5F8887805322}" sibTransId="{461EFE1E-B5BA-4575-8C31-42968F6F03CD}"/>
    <dgm:cxn modelId="{FC4862C0-9654-4143-8D5F-DD4DFDDF6A43}" type="presOf" srcId="{69F2585F-63FA-44FF-AD60-22A09B73861E}" destId="{20B89257-3393-4AC4-824C-7A754CCFBEEB}" srcOrd="0" destOrd="0" presId="urn:microsoft.com/office/officeart/2005/8/layout/vList2"/>
    <dgm:cxn modelId="{56CCDCCA-548A-4FDE-ACC9-EFEE28833CD3}" type="presOf" srcId="{C9F41036-D970-477E-ACB0-217498A1B83D}" destId="{EA6B96A9-933C-4F8F-BA6D-7CCBF2181DEA}" srcOrd="0" destOrd="0" presId="urn:microsoft.com/office/officeart/2005/8/layout/vList2"/>
    <dgm:cxn modelId="{859664F2-A290-4230-92E8-C318E3071BE1}" srcId="{70192729-246C-4444-8C30-6310793CD734}" destId="{4FF86DD3-0ADD-464F-B186-4B60E24152F5}" srcOrd="0" destOrd="0" parTransId="{3354827D-2428-48CB-A272-9EEAF4D97934}" sibTransId="{0B925011-585A-4DBE-8287-B5AE9749B3A4}"/>
    <dgm:cxn modelId="{A6730A96-588E-47D7-85EE-FAD8F541521A}" type="presParOf" srcId="{201FD5DE-0AF0-423E-B9DC-71F33F6A856B}" destId="{DC3C8CEF-ACCA-4C42-B9C3-F4997089F007}" srcOrd="0" destOrd="0" presId="urn:microsoft.com/office/officeart/2005/8/layout/vList2"/>
    <dgm:cxn modelId="{B550A35D-A141-470C-B995-23316D8C34D9}" type="presParOf" srcId="{201FD5DE-0AF0-423E-B9DC-71F33F6A856B}" destId="{20BC30DB-1CF3-49AB-B4E8-FA55C1810ACA}" srcOrd="1" destOrd="0" presId="urn:microsoft.com/office/officeart/2005/8/layout/vList2"/>
    <dgm:cxn modelId="{11A9009F-EAC2-4085-B2EA-4CA3B70C11F4}" type="presParOf" srcId="{201FD5DE-0AF0-423E-B9DC-71F33F6A856B}" destId="{B32927CE-346F-46C5-B013-0ECC28B1E951}" srcOrd="2" destOrd="0" presId="urn:microsoft.com/office/officeart/2005/8/layout/vList2"/>
    <dgm:cxn modelId="{F967B0E7-970A-42A9-B175-BC7F5F74B5AB}" type="presParOf" srcId="{201FD5DE-0AF0-423E-B9DC-71F33F6A856B}" destId="{A1F8457A-2973-41A2-A789-A8B612DF690C}" srcOrd="3" destOrd="0" presId="urn:microsoft.com/office/officeart/2005/8/layout/vList2"/>
    <dgm:cxn modelId="{4FE9F58E-0F4F-43F8-BC9E-D70859D88F6D}" type="presParOf" srcId="{201FD5DE-0AF0-423E-B9DC-71F33F6A856B}" destId="{3627C815-BBFF-4EE1-A547-82E8B154AF1E}" srcOrd="4" destOrd="0" presId="urn:microsoft.com/office/officeart/2005/8/layout/vList2"/>
    <dgm:cxn modelId="{FB0F6E76-8BEB-48EE-892E-4726DC956213}" type="presParOf" srcId="{201FD5DE-0AF0-423E-B9DC-71F33F6A856B}" destId="{57F87AA2-E8A6-4E8E-B4DE-BD18EC33C9C3}" srcOrd="5" destOrd="0" presId="urn:microsoft.com/office/officeart/2005/8/layout/vList2"/>
    <dgm:cxn modelId="{C6C61E31-79D3-440E-BF49-41672F9D9EDF}" type="presParOf" srcId="{201FD5DE-0AF0-423E-B9DC-71F33F6A856B}" destId="{20B89257-3393-4AC4-824C-7A754CCFBEEB}" srcOrd="6" destOrd="0" presId="urn:microsoft.com/office/officeart/2005/8/layout/vList2"/>
    <dgm:cxn modelId="{309542EB-E96D-4C41-A222-0BE0809CB3C1}" type="presParOf" srcId="{201FD5DE-0AF0-423E-B9DC-71F33F6A856B}" destId="{6BE34DD8-774E-40B2-A5A2-A0C63A6A2A9E}" srcOrd="7" destOrd="0" presId="urn:microsoft.com/office/officeart/2005/8/layout/vList2"/>
    <dgm:cxn modelId="{DE51612A-F2CC-4F90-847B-0293199587A9}" type="presParOf" srcId="{201FD5DE-0AF0-423E-B9DC-71F33F6A856B}" destId="{EA6B96A9-933C-4F8F-BA6D-7CCBF2181DE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F14FA6E-0032-4FB8-BB31-E331B08C25B7}" type="doc">
      <dgm:prSet loTypeId="urn:microsoft.com/office/officeart/2005/8/layout/vList2" loCatId="list" qsTypeId="urn:microsoft.com/office/officeart/2005/8/quickstyle/simple3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CCA69790-B4EE-4FD2-9B43-C9D8E198DDF2}">
      <dgm:prSet/>
      <dgm:spPr/>
      <dgm:t>
        <a:bodyPr/>
        <a:lstStyle/>
        <a:p>
          <a:r>
            <a:rPr lang="fi-FI"/>
            <a:t>Speed and Errors: Testing every user flow to find erros, loads, performance; tools- Speed test, Selenium, AgileLoad, BrowserStack a lot more</a:t>
          </a:r>
          <a:endParaRPr lang="en-US"/>
        </a:p>
      </dgm:t>
    </dgm:pt>
    <dgm:pt modelId="{99830DAF-70FE-4BE7-8F82-F593F1868E32}" type="parTrans" cxnId="{2DDE7C79-DEEC-4D24-94A1-687D5F2A208A}">
      <dgm:prSet/>
      <dgm:spPr/>
      <dgm:t>
        <a:bodyPr/>
        <a:lstStyle/>
        <a:p>
          <a:endParaRPr lang="en-US"/>
        </a:p>
      </dgm:t>
    </dgm:pt>
    <dgm:pt modelId="{CF2254A4-465E-491C-BBD3-6490CD565269}" type="sibTrans" cxnId="{2DDE7C79-DEEC-4D24-94A1-687D5F2A208A}">
      <dgm:prSet/>
      <dgm:spPr/>
      <dgm:t>
        <a:bodyPr/>
        <a:lstStyle/>
        <a:p>
          <a:endParaRPr lang="en-US"/>
        </a:p>
      </dgm:t>
    </dgm:pt>
    <dgm:pt modelId="{30EE4F13-2BEB-4898-8654-653DE2E9D064}">
      <dgm:prSet/>
      <dgm:spPr/>
      <dgm:t>
        <a:bodyPr/>
        <a:lstStyle/>
        <a:p>
          <a:r>
            <a:rPr lang="fi-FI"/>
            <a:t>Finalize Design: Includes conversion icons to icon fonts, cleaning up the presentation of visual elements to ensure font and identifying uncessary features</a:t>
          </a:r>
          <a:endParaRPr lang="en-US"/>
        </a:p>
      </dgm:t>
    </dgm:pt>
    <dgm:pt modelId="{DE2BE5F7-D2DE-4C00-ADB1-F3E6918DB2BC}" type="parTrans" cxnId="{6F043576-DEEB-457C-8D96-B219E6657846}">
      <dgm:prSet/>
      <dgm:spPr/>
      <dgm:t>
        <a:bodyPr/>
        <a:lstStyle/>
        <a:p>
          <a:endParaRPr lang="en-US"/>
        </a:p>
      </dgm:t>
    </dgm:pt>
    <dgm:pt modelId="{8D15F9E0-64FD-4D2B-B53E-C38B0C2D51AE}" type="sibTrans" cxnId="{6F043576-DEEB-457C-8D96-B219E6657846}">
      <dgm:prSet/>
      <dgm:spPr/>
      <dgm:t>
        <a:bodyPr/>
        <a:lstStyle/>
        <a:p>
          <a:endParaRPr lang="en-US"/>
        </a:p>
      </dgm:t>
    </dgm:pt>
    <dgm:pt modelId="{EA7F9835-5867-4315-B6D6-F3B4B0DAA6A4}">
      <dgm:prSet/>
      <dgm:spPr/>
      <dgm:t>
        <a:bodyPr/>
        <a:lstStyle/>
        <a:p>
          <a:r>
            <a:rPr lang="fi-FI"/>
            <a:t>Micro Details: material design concept emerged from Google’s UX, app ready for its beta release, UX designer can collect user feedback to identify issues with speed and functionality</a:t>
          </a:r>
          <a:endParaRPr lang="en-US"/>
        </a:p>
      </dgm:t>
    </dgm:pt>
    <dgm:pt modelId="{6287B583-60CD-4700-AD58-326D2D7C65E7}" type="parTrans" cxnId="{D4D3E1C2-BE79-4D76-AB5C-167B453D443D}">
      <dgm:prSet/>
      <dgm:spPr/>
      <dgm:t>
        <a:bodyPr/>
        <a:lstStyle/>
        <a:p>
          <a:endParaRPr lang="en-US"/>
        </a:p>
      </dgm:t>
    </dgm:pt>
    <dgm:pt modelId="{6C17CEC5-5AA6-40A8-8CEE-FC93B08D5357}" type="sibTrans" cxnId="{D4D3E1C2-BE79-4D76-AB5C-167B453D443D}">
      <dgm:prSet/>
      <dgm:spPr/>
      <dgm:t>
        <a:bodyPr/>
        <a:lstStyle/>
        <a:p>
          <a:endParaRPr lang="en-US"/>
        </a:p>
      </dgm:t>
    </dgm:pt>
    <dgm:pt modelId="{6BDCD6D0-BBCE-45A0-9385-859A17969146}" type="pres">
      <dgm:prSet presAssocID="{3F14FA6E-0032-4FB8-BB31-E331B08C25B7}" presName="linear" presStyleCnt="0">
        <dgm:presLayoutVars>
          <dgm:animLvl val="lvl"/>
          <dgm:resizeHandles val="exact"/>
        </dgm:presLayoutVars>
      </dgm:prSet>
      <dgm:spPr/>
    </dgm:pt>
    <dgm:pt modelId="{83424D90-34D3-4CC9-A959-5F53E1AE4E0E}" type="pres">
      <dgm:prSet presAssocID="{CCA69790-B4EE-4FD2-9B43-C9D8E198DDF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4748717-A5A1-4DD0-BB28-1CC3E2069E34}" type="pres">
      <dgm:prSet presAssocID="{CF2254A4-465E-491C-BBD3-6490CD565269}" presName="spacer" presStyleCnt="0"/>
      <dgm:spPr/>
    </dgm:pt>
    <dgm:pt modelId="{0740BFD8-3015-4E8C-AF19-DF8DD67999D1}" type="pres">
      <dgm:prSet presAssocID="{30EE4F13-2BEB-4898-8654-653DE2E9D06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7E9DF71-191D-4C7A-B859-C8E0B12254C7}" type="pres">
      <dgm:prSet presAssocID="{8D15F9E0-64FD-4D2B-B53E-C38B0C2D51AE}" presName="spacer" presStyleCnt="0"/>
      <dgm:spPr/>
    </dgm:pt>
    <dgm:pt modelId="{587CF233-C3F7-42FA-B58D-9B17D844D4BB}" type="pres">
      <dgm:prSet presAssocID="{EA7F9835-5867-4315-B6D6-F3B4B0DAA6A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C9E4B31-68A8-487D-9DA8-E78C2956A6D2}" type="presOf" srcId="{EA7F9835-5867-4315-B6D6-F3B4B0DAA6A4}" destId="{587CF233-C3F7-42FA-B58D-9B17D844D4BB}" srcOrd="0" destOrd="0" presId="urn:microsoft.com/office/officeart/2005/8/layout/vList2"/>
    <dgm:cxn modelId="{6F043576-DEEB-457C-8D96-B219E6657846}" srcId="{3F14FA6E-0032-4FB8-BB31-E331B08C25B7}" destId="{30EE4F13-2BEB-4898-8654-653DE2E9D064}" srcOrd="1" destOrd="0" parTransId="{DE2BE5F7-D2DE-4C00-ADB1-F3E6918DB2BC}" sibTransId="{8D15F9E0-64FD-4D2B-B53E-C38B0C2D51AE}"/>
    <dgm:cxn modelId="{2DDE7C79-DEEC-4D24-94A1-687D5F2A208A}" srcId="{3F14FA6E-0032-4FB8-BB31-E331B08C25B7}" destId="{CCA69790-B4EE-4FD2-9B43-C9D8E198DDF2}" srcOrd="0" destOrd="0" parTransId="{99830DAF-70FE-4BE7-8F82-F593F1868E32}" sibTransId="{CF2254A4-465E-491C-BBD3-6490CD565269}"/>
    <dgm:cxn modelId="{53F51EB8-4B6F-471E-8695-2B28B5196291}" type="presOf" srcId="{30EE4F13-2BEB-4898-8654-653DE2E9D064}" destId="{0740BFD8-3015-4E8C-AF19-DF8DD67999D1}" srcOrd="0" destOrd="0" presId="urn:microsoft.com/office/officeart/2005/8/layout/vList2"/>
    <dgm:cxn modelId="{A91C68BA-F4A0-44AF-9C16-C7F18236BC43}" type="presOf" srcId="{3F14FA6E-0032-4FB8-BB31-E331B08C25B7}" destId="{6BDCD6D0-BBCE-45A0-9385-859A17969146}" srcOrd="0" destOrd="0" presId="urn:microsoft.com/office/officeart/2005/8/layout/vList2"/>
    <dgm:cxn modelId="{D4D3E1C2-BE79-4D76-AB5C-167B453D443D}" srcId="{3F14FA6E-0032-4FB8-BB31-E331B08C25B7}" destId="{EA7F9835-5867-4315-B6D6-F3B4B0DAA6A4}" srcOrd="2" destOrd="0" parTransId="{6287B583-60CD-4700-AD58-326D2D7C65E7}" sibTransId="{6C17CEC5-5AA6-40A8-8CEE-FC93B08D5357}"/>
    <dgm:cxn modelId="{DD6CD8D2-E738-4B77-8151-EB2E09174868}" type="presOf" srcId="{CCA69790-B4EE-4FD2-9B43-C9D8E198DDF2}" destId="{83424D90-34D3-4CC9-A959-5F53E1AE4E0E}" srcOrd="0" destOrd="0" presId="urn:microsoft.com/office/officeart/2005/8/layout/vList2"/>
    <dgm:cxn modelId="{5AC6B21D-0946-41FD-A675-CD86D5E4A652}" type="presParOf" srcId="{6BDCD6D0-BBCE-45A0-9385-859A17969146}" destId="{83424D90-34D3-4CC9-A959-5F53E1AE4E0E}" srcOrd="0" destOrd="0" presId="urn:microsoft.com/office/officeart/2005/8/layout/vList2"/>
    <dgm:cxn modelId="{7033F5CA-B682-44E8-A070-54CA0B17521D}" type="presParOf" srcId="{6BDCD6D0-BBCE-45A0-9385-859A17969146}" destId="{34748717-A5A1-4DD0-BB28-1CC3E2069E34}" srcOrd="1" destOrd="0" presId="urn:microsoft.com/office/officeart/2005/8/layout/vList2"/>
    <dgm:cxn modelId="{C8430F0B-89B4-4006-8930-8F68C327B4ED}" type="presParOf" srcId="{6BDCD6D0-BBCE-45A0-9385-859A17969146}" destId="{0740BFD8-3015-4E8C-AF19-DF8DD67999D1}" srcOrd="2" destOrd="0" presId="urn:microsoft.com/office/officeart/2005/8/layout/vList2"/>
    <dgm:cxn modelId="{3B6BA2B0-3422-4370-B76E-8BE14B52EDFE}" type="presParOf" srcId="{6BDCD6D0-BBCE-45A0-9385-859A17969146}" destId="{17E9DF71-191D-4C7A-B859-C8E0B12254C7}" srcOrd="3" destOrd="0" presId="urn:microsoft.com/office/officeart/2005/8/layout/vList2"/>
    <dgm:cxn modelId="{965C5288-786D-457A-9762-94A4A9B07D11}" type="presParOf" srcId="{6BDCD6D0-BBCE-45A0-9385-859A17969146}" destId="{587CF233-C3F7-42FA-B58D-9B17D844D4B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9B878F3-EF16-4C47-A48F-B9CC63CC8391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449B726-B831-472F-9272-E8F2FDEA5BCB}">
      <dgm:prSet/>
      <dgm:spPr/>
      <dgm:t>
        <a:bodyPr/>
        <a:lstStyle/>
        <a:p>
          <a:r>
            <a:rPr lang="fi-FI"/>
            <a:t>UX designer’s gets real feedback outside of controlled user testing</a:t>
          </a:r>
          <a:endParaRPr lang="en-US"/>
        </a:p>
      </dgm:t>
    </dgm:pt>
    <dgm:pt modelId="{54B3F2AE-8467-4427-8B3C-CD97504AE80A}" type="parTrans" cxnId="{75F34A6F-8B7A-409B-B5CB-02AF87826A23}">
      <dgm:prSet/>
      <dgm:spPr/>
      <dgm:t>
        <a:bodyPr/>
        <a:lstStyle/>
        <a:p>
          <a:endParaRPr lang="en-US"/>
        </a:p>
      </dgm:t>
    </dgm:pt>
    <dgm:pt modelId="{85C36ABE-7243-4251-BAAA-8ADBE95230F4}" type="sibTrans" cxnId="{75F34A6F-8B7A-409B-B5CB-02AF87826A23}">
      <dgm:prSet/>
      <dgm:spPr/>
      <dgm:t>
        <a:bodyPr/>
        <a:lstStyle/>
        <a:p>
          <a:endParaRPr lang="en-US"/>
        </a:p>
      </dgm:t>
    </dgm:pt>
    <dgm:pt modelId="{040E1990-AFAD-49BC-B2AD-15C50357E8D8}">
      <dgm:prSet/>
      <dgm:spPr/>
      <dgm:t>
        <a:bodyPr/>
        <a:lstStyle/>
        <a:p>
          <a:r>
            <a:rPr lang="fi-FI"/>
            <a:t>Critical steps to the product success</a:t>
          </a:r>
          <a:endParaRPr lang="en-US"/>
        </a:p>
      </dgm:t>
    </dgm:pt>
    <dgm:pt modelId="{1864D804-42C8-4F7E-9371-20566E90A163}" type="parTrans" cxnId="{5F65B1B2-336E-4A37-BF2C-82043BEBF16F}">
      <dgm:prSet/>
      <dgm:spPr/>
      <dgm:t>
        <a:bodyPr/>
        <a:lstStyle/>
        <a:p>
          <a:endParaRPr lang="en-US"/>
        </a:p>
      </dgm:t>
    </dgm:pt>
    <dgm:pt modelId="{51C0C6FF-E6E8-42C0-B23E-69DBD51BAE58}" type="sibTrans" cxnId="{5F65B1B2-336E-4A37-BF2C-82043BEBF16F}">
      <dgm:prSet/>
      <dgm:spPr/>
      <dgm:t>
        <a:bodyPr/>
        <a:lstStyle/>
        <a:p>
          <a:endParaRPr lang="en-US"/>
        </a:p>
      </dgm:t>
    </dgm:pt>
    <dgm:pt modelId="{6BF0B315-8F03-4B75-9A68-D45C43FCE1F1}">
      <dgm:prSet/>
      <dgm:spPr/>
      <dgm:t>
        <a:bodyPr/>
        <a:lstStyle/>
        <a:p>
          <a:r>
            <a:rPr lang="fi-FI"/>
            <a:t>KPI to understand the impact of UX changes on end user</a:t>
          </a:r>
          <a:endParaRPr lang="en-US"/>
        </a:p>
      </dgm:t>
    </dgm:pt>
    <dgm:pt modelId="{3B3CEEF5-55D0-43A4-B97A-DCCA0525C2C0}" type="parTrans" cxnId="{367F0712-401B-4AA4-B12A-FBB049FF27C7}">
      <dgm:prSet/>
      <dgm:spPr/>
      <dgm:t>
        <a:bodyPr/>
        <a:lstStyle/>
        <a:p>
          <a:endParaRPr lang="en-US"/>
        </a:p>
      </dgm:t>
    </dgm:pt>
    <dgm:pt modelId="{75618485-A5F1-47C6-9B84-9B61339B5109}" type="sibTrans" cxnId="{367F0712-401B-4AA4-B12A-FBB049FF27C7}">
      <dgm:prSet/>
      <dgm:spPr/>
      <dgm:t>
        <a:bodyPr/>
        <a:lstStyle/>
        <a:p>
          <a:endParaRPr lang="en-US"/>
        </a:p>
      </dgm:t>
    </dgm:pt>
    <dgm:pt modelId="{63C240A1-7F41-49A6-93D9-126F1003B730}">
      <dgm:prSet/>
      <dgm:spPr/>
      <dgm:t>
        <a:bodyPr/>
        <a:lstStyle/>
        <a:p>
          <a:r>
            <a:rPr lang="fi-FI"/>
            <a:t>Basic traffic metrics to evaluate impact of UX changes</a:t>
          </a:r>
          <a:endParaRPr lang="en-US"/>
        </a:p>
      </dgm:t>
    </dgm:pt>
    <dgm:pt modelId="{10DA9F84-033F-4717-A642-9F6C709ED48E}" type="parTrans" cxnId="{681F9140-50F4-47B6-8B49-5165F251D6F2}">
      <dgm:prSet/>
      <dgm:spPr/>
      <dgm:t>
        <a:bodyPr/>
        <a:lstStyle/>
        <a:p>
          <a:endParaRPr lang="en-US"/>
        </a:p>
      </dgm:t>
    </dgm:pt>
    <dgm:pt modelId="{6F86AA39-ACCC-4192-B7EA-DB95E9858023}" type="sibTrans" cxnId="{681F9140-50F4-47B6-8B49-5165F251D6F2}">
      <dgm:prSet/>
      <dgm:spPr/>
      <dgm:t>
        <a:bodyPr/>
        <a:lstStyle/>
        <a:p>
          <a:endParaRPr lang="en-US"/>
        </a:p>
      </dgm:t>
    </dgm:pt>
    <dgm:pt modelId="{B26F36E3-F757-44FC-849F-62061D782071}" type="pres">
      <dgm:prSet presAssocID="{89B878F3-EF16-4C47-A48F-B9CC63CC8391}" presName="linear" presStyleCnt="0">
        <dgm:presLayoutVars>
          <dgm:animLvl val="lvl"/>
          <dgm:resizeHandles val="exact"/>
        </dgm:presLayoutVars>
      </dgm:prSet>
      <dgm:spPr/>
    </dgm:pt>
    <dgm:pt modelId="{2D787C39-3E2D-4D87-B0B7-AF16CB6BC785}" type="pres">
      <dgm:prSet presAssocID="{8449B726-B831-472F-9272-E8F2FDEA5BC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741350E-58D2-4FCC-B6D6-309EEFA7F505}" type="pres">
      <dgm:prSet presAssocID="{85C36ABE-7243-4251-BAAA-8ADBE95230F4}" presName="spacer" presStyleCnt="0"/>
      <dgm:spPr/>
    </dgm:pt>
    <dgm:pt modelId="{C7533D7C-4572-40A4-B3F7-6A69A7FE18B6}" type="pres">
      <dgm:prSet presAssocID="{040E1990-AFAD-49BC-B2AD-15C50357E8D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74BF124-4219-4D58-9B27-C455C5D465CA}" type="pres">
      <dgm:prSet presAssocID="{51C0C6FF-E6E8-42C0-B23E-69DBD51BAE58}" presName="spacer" presStyleCnt="0"/>
      <dgm:spPr/>
    </dgm:pt>
    <dgm:pt modelId="{99011748-13D0-488A-98E2-CC8A740DFFCA}" type="pres">
      <dgm:prSet presAssocID="{6BF0B315-8F03-4B75-9A68-D45C43FCE1F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AC4BA72-D894-486F-B217-EB83E399514E}" type="pres">
      <dgm:prSet presAssocID="{75618485-A5F1-47C6-9B84-9B61339B5109}" presName="spacer" presStyleCnt="0"/>
      <dgm:spPr/>
    </dgm:pt>
    <dgm:pt modelId="{A1723EA9-99C9-4A1B-AB5A-1127C59DDF11}" type="pres">
      <dgm:prSet presAssocID="{63C240A1-7F41-49A6-93D9-126F1003B73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67F0712-401B-4AA4-B12A-FBB049FF27C7}" srcId="{89B878F3-EF16-4C47-A48F-B9CC63CC8391}" destId="{6BF0B315-8F03-4B75-9A68-D45C43FCE1F1}" srcOrd="2" destOrd="0" parTransId="{3B3CEEF5-55D0-43A4-B97A-DCCA0525C2C0}" sibTransId="{75618485-A5F1-47C6-9B84-9B61339B5109}"/>
    <dgm:cxn modelId="{C03C9E21-0FA3-4E6C-B719-EF091048B0F5}" type="presOf" srcId="{89B878F3-EF16-4C47-A48F-B9CC63CC8391}" destId="{B26F36E3-F757-44FC-849F-62061D782071}" srcOrd="0" destOrd="0" presId="urn:microsoft.com/office/officeart/2005/8/layout/vList2"/>
    <dgm:cxn modelId="{681F9140-50F4-47B6-8B49-5165F251D6F2}" srcId="{89B878F3-EF16-4C47-A48F-B9CC63CC8391}" destId="{63C240A1-7F41-49A6-93D9-126F1003B730}" srcOrd="3" destOrd="0" parTransId="{10DA9F84-033F-4717-A642-9F6C709ED48E}" sibTransId="{6F86AA39-ACCC-4192-B7EA-DB95E9858023}"/>
    <dgm:cxn modelId="{CAA46A4A-E868-4E04-AF3C-0BB08379D698}" type="presOf" srcId="{8449B726-B831-472F-9272-E8F2FDEA5BCB}" destId="{2D787C39-3E2D-4D87-B0B7-AF16CB6BC785}" srcOrd="0" destOrd="0" presId="urn:microsoft.com/office/officeart/2005/8/layout/vList2"/>
    <dgm:cxn modelId="{75F34A6F-8B7A-409B-B5CB-02AF87826A23}" srcId="{89B878F3-EF16-4C47-A48F-B9CC63CC8391}" destId="{8449B726-B831-472F-9272-E8F2FDEA5BCB}" srcOrd="0" destOrd="0" parTransId="{54B3F2AE-8467-4427-8B3C-CD97504AE80A}" sibTransId="{85C36ABE-7243-4251-BAAA-8ADBE95230F4}"/>
    <dgm:cxn modelId="{A1AE7686-7285-46CC-87B4-4C99BE34B989}" type="presOf" srcId="{63C240A1-7F41-49A6-93D9-126F1003B730}" destId="{A1723EA9-99C9-4A1B-AB5A-1127C59DDF11}" srcOrd="0" destOrd="0" presId="urn:microsoft.com/office/officeart/2005/8/layout/vList2"/>
    <dgm:cxn modelId="{A4369E91-CC80-4AE2-83EC-7CDFA8DA02FF}" type="presOf" srcId="{040E1990-AFAD-49BC-B2AD-15C50357E8D8}" destId="{C7533D7C-4572-40A4-B3F7-6A69A7FE18B6}" srcOrd="0" destOrd="0" presId="urn:microsoft.com/office/officeart/2005/8/layout/vList2"/>
    <dgm:cxn modelId="{5F65B1B2-336E-4A37-BF2C-82043BEBF16F}" srcId="{89B878F3-EF16-4C47-A48F-B9CC63CC8391}" destId="{040E1990-AFAD-49BC-B2AD-15C50357E8D8}" srcOrd="1" destOrd="0" parTransId="{1864D804-42C8-4F7E-9371-20566E90A163}" sibTransId="{51C0C6FF-E6E8-42C0-B23E-69DBD51BAE58}"/>
    <dgm:cxn modelId="{0D40FACF-B6A7-4EE8-A061-96A1B568A1F2}" type="presOf" srcId="{6BF0B315-8F03-4B75-9A68-D45C43FCE1F1}" destId="{99011748-13D0-488A-98E2-CC8A740DFFCA}" srcOrd="0" destOrd="0" presId="urn:microsoft.com/office/officeart/2005/8/layout/vList2"/>
    <dgm:cxn modelId="{D9621789-C75F-4BCD-98D3-43172CCDE6BE}" type="presParOf" srcId="{B26F36E3-F757-44FC-849F-62061D782071}" destId="{2D787C39-3E2D-4D87-B0B7-AF16CB6BC785}" srcOrd="0" destOrd="0" presId="urn:microsoft.com/office/officeart/2005/8/layout/vList2"/>
    <dgm:cxn modelId="{4A53CD66-40F9-48A5-986E-0E99ACAAEFF3}" type="presParOf" srcId="{B26F36E3-F757-44FC-849F-62061D782071}" destId="{C741350E-58D2-4FCC-B6D6-309EEFA7F505}" srcOrd="1" destOrd="0" presId="urn:microsoft.com/office/officeart/2005/8/layout/vList2"/>
    <dgm:cxn modelId="{79B252AF-D160-4B3E-A849-45281F23A3DB}" type="presParOf" srcId="{B26F36E3-F757-44FC-849F-62061D782071}" destId="{C7533D7C-4572-40A4-B3F7-6A69A7FE18B6}" srcOrd="2" destOrd="0" presId="urn:microsoft.com/office/officeart/2005/8/layout/vList2"/>
    <dgm:cxn modelId="{F0D31337-BA12-4A77-B1ED-619650991D70}" type="presParOf" srcId="{B26F36E3-F757-44FC-849F-62061D782071}" destId="{074BF124-4219-4D58-9B27-C455C5D465CA}" srcOrd="3" destOrd="0" presId="urn:microsoft.com/office/officeart/2005/8/layout/vList2"/>
    <dgm:cxn modelId="{8EB0B02B-E3A8-43CF-8FDF-7A5BD1832A77}" type="presParOf" srcId="{B26F36E3-F757-44FC-849F-62061D782071}" destId="{99011748-13D0-488A-98E2-CC8A740DFFCA}" srcOrd="4" destOrd="0" presId="urn:microsoft.com/office/officeart/2005/8/layout/vList2"/>
    <dgm:cxn modelId="{1DE664C6-1BCC-4038-91B9-C4F9F006C27F}" type="presParOf" srcId="{B26F36E3-F757-44FC-849F-62061D782071}" destId="{3AC4BA72-D894-486F-B217-EB83E399514E}" srcOrd="5" destOrd="0" presId="urn:microsoft.com/office/officeart/2005/8/layout/vList2"/>
    <dgm:cxn modelId="{E2F413DD-98BC-41C7-9DD0-175D713EE798}" type="presParOf" srcId="{B26F36E3-F757-44FC-849F-62061D782071}" destId="{A1723EA9-99C9-4A1B-AB5A-1127C59DDF1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8A9370-B663-4DFD-BD62-11A8DAEBAF39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ABA619F-6D0B-4470-86FD-78B00D436B27}">
      <dgm:prSet/>
      <dgm:spPr/>
      <dgm:t>
        <a:bodyPr/>
        <a:lstStyle/>
        <a:p>
          <a:r>
            <a:rPr lang="fi-FI"/>
            <a:t>Increased productivity</a:t>
          </a:r>
          <a:endParaRPr lang="en-US"/>
        </a:p>
      </dgm:t>
    </dgm:pt>
    <dgm:pt modelId="{1D23456D-2F97-40D6-A8AB-AB7C529964D3}" type="parTrans" cxnId="{DE15ECBC-D6DE-4BB4-AE43-007C08E706BF}">
      <dgm:prSet/>
      <dgm:spPr/>
      <dgm:t>
        <a:bodyPr/>
        <a:lstStyle/>
        <a:p>
          <a:endParaRPr lang="en-US"/>
        </a:p>
      </dgm:t>
    </dgm:pt>
    <dgm:pt modelId="{966A772C-8C12-4200-9C80-B5767E36EB5A}" type="sibTrans" cxnId="{DE15ECBC-D6DE-4BB4-AE43-007C08E706BF}">
      <dgm:prSet/>
      <dgm:spPr/>
      <dgm:t>
        <a:bodyPr/>
        <a:lstStyle/>
        <a:p>
          <a:endParaRPr lang="en-US"/>
        </a:p>
      </dgm:t>
    </dgm:pt>
    <dgm:pt modelId="{25C4FA05-5FCF-4681-8D28-1548AB3C1F59}">
      <dgm:prSet/>
      <dgm:spPr/>
      <dgm:t>
        <a:bodyPr/>
        <a:lstStyle/>
        <a:p>
          <a:r>
            <a:rPr lang="fi-FI"/>
            <a:t>Increased sales and revenues</a:t>
          </a:r>
          <a:endParaRPr lang="en-US"/>
        </a:p>
      </dgm:t>
    </dgm:pt>
    <dgm:pt modelId="{5D8BA15C-3B2E-4972-9D99-C6E8BEEB4ADA}" type="parTrans" cxnId="{5F428537-F9CE-45BC-97BA-9742499D5DC0}">
      <dgm:prSet/>
      <dgm:spPr/>
      <dgm:t>
        <a:bodyPr/>
        <a:lstStyle/>
        <a:p>
          <a:endParaRPr lang="en-US"/>
        </a:p>
      </dgm:t>
    </dgm:pt>
    <dgm:pt modelId="{1F94554A-69FA-4F05-8E3E-84C9C8AA00D8}" type="sibTrans" cxnId="{5F428537-F9CE-45BC-97BA-9742499D5DC0}">
      <dgm:prSet/>
      <dgm:spPr/>
      <dgm:t>
        <a:bodyPr/>
        <a:lstStyle/>
        <a:p>
          <a:endParaRPr lang="en-US"/>
        </a:p>
      </dgm:t>
    </dgm:pt>
    <dgm:pt modelId="{F71CD6D2-4B7C-4250-8964-F2EA00FADAD5}">
      <dgm:prSet/>
      <dgm:spPr/>
      <dgm:t>
        <a:bodyPr/>
        <a:lstStyle/>
        <a:p>
          <a:r>
            <a:rPr lang="fi-FI"/>
            <a:t>Decreased training and support costs</a:t>
          </a:r>
          <a:endParaRPr lang="en-US"/>
        </a:p>
      </dgm:t>
    </dgm:pt>
    <dgm:pt modelId="{0A871BDA-7F3A-4488-8187-90F8187D24C3}" type="parTrans" cxnId="{4F408A2D-EF97-4A15-930C-EE2CEB1BE870}">
      <dgm:prSet/>
      <dgm:spPr/>
      <dgm:t>
        <a:bodyPr/>
        <a:lstStyle/>
        <a:p>
          <a:endParaRPr lang="en-US"/>
        </a:p>
      </dgm:t>
    </dgm:pt>
    <dgm:pt modelId="{D1AFCE3A-ADCB-41FD-B468-C6ABD225FF20}" type="sibTrans" cxnId="{4F408A2D-EF97-4A15-930C-EE2CEB1BE870}">
      <dgm:prSet/>
      <dgm:spPr/>
      <dgm:t>
        <a:bodyPr/>
        <a:lstStyle/>
        <a:p>
          <a:endParaRPr lang="en-US"/>
        </a:p>
      </dgm:t>
    </dgm:pt>
    <dgm:pt modelId="{3B88226C-600F-403D-9C22-496028DAFB17}">
      <dgm:prSet/>
      <dgm:spPr/>
      <dgm:t>
        <a:bodyPr/>
        <a:lstStyle/>
        <a:p>
          <a:r>
            <a:rPr lang="fi-FI"/>
            <a:t>Reduced development time and costs</a:t>
          </a:r>
          <a:endParaRPr lang="en-US"/>
        </a:p>
      </dgm:t>
    </dgm:pt>
    <dgm:pt modelId="{6F5A7F6C-D735-4D47-92FE-9AE5E2C9A0C2}" type="parTrans" cxnId="{829D1C50-EC6F-413E-870E-CA24F616AA1B}">
      <dgm:prSet/>
      <dgm:spPr/>
      <dgm:t>
        <a:bodyPr/>
        <a:lstStyle/>
        <a:p>
          <a:endParaRPr lang="en-US"/>
        </a:p>
      </dgm:t>
    </dgm:pt>
    <dgm:pt modelId="{2A0BF7D8-FD4C-4824-A5C5-30BBE9A6EC41}" type="sibTrans" cxnId="{829D1C50-EC6F-413E-870E-CA24F616AA1B}">
      <dgm:prSet/>
      <dgm:spPr/>
      <dgm:t>
        <a:bodyPr/>
        <a:lstStyle/>
        <a:p>
          <a:endParaRPr lang="en-US"/>
        </a:p>
      </dgm:t>
    </dgm:pt>
    <dgm:pt modelId="{005ABBA8-C390-40DC-ABB0-2758F87C3812}">
      <dgm:prSet/>
      <dgm:spPr/>
      <dgm:t>
        <a:bodyPr/>
        <a:lstStyle/>
        <a:p>
          <a:r>
            <a:rPr lang="fi-FI"/>
            <a:t>Reduced maintenance cost</a:t>
          </a:r>
          <a:endParaRPr lang="en-US"/>
        </a:p>
      </dgm:t>
    </dgm:pt>
    <dgm:pt modelId="{1EFD60EC-F2E5-42E4-B052-DABDE472283F}" type="parTrans" cxnId="{B4024395-C3C8-4DB1-9D3D-34668FFC6593}">
      <dgm:prSet/>
      <dgm:spPr/>
      <dgm:t>
        <a:bodyPr/>
        <a:lstStyle/>
        <a:p>
          <a:endParaRPr lang="en-US"/>
        </a:p>
      </dgm:t>
    </dgm:pt>
    <dgm:pt modelId="{ACED6BCF-800B-49EF-9E3D-3253DB05A4B6}" type="sibTrans" cxnId="{B4024395-C3C8-4DB1-9D3D-34668FFC6593}">
      <dgm:prSet/>
      <dgm:spPr/>
      <dgm:t>
        <a:bodyPr/>
        <a:lstStyle/>
        <a:p>
          <a:endParaRPr lang="en-US"/>
        </a:p>
      </dgm:t>
    </dgm:pt>
    <dgm:pt modelId="{C8FBB51F-45C3-47DC-9283-659E378E65E0}">
      <dgm:prSet/>
      <dgm:spPr/>
      <dgm:t>
        <a:bodyPr/>
        <a:lstStyle/>
        <a:p>
          <a:r>
            <a:rPr lang="fi-FI"/>
            <a:t>Increased customer satisfaction</a:t>
          </a:r>
          <a:endParaRPr lang="en-US"/>
        </a:p>
      </dgm:t>
    </dgm:pt>
    <dgm:pt modelId="{9A83AA7D-AAC3-401D-9ADA-6DE7F1222D20}" type="parTrans" cxnId="{A75078BF-2C3B-40BA-9082-5EE025D385E2}">
      <dgm:prSet/>
      <dgm:spPr/>
      <dgm:t>
        <a:bodyPr/>
        <a:lstStyle/>
        <a:p>
          <a:endParaRPr lang="en-US"/>
        </a:p>
      </dgm:t>
    </dgm:pt>
    <dgm:pt modelId="{61DB0275-5498-4783-B524-D686166259B9}" type="sibTrans" cxnId="{A75078BF-2C3B-40BA-9082-5EE025D385E2}">
      <dgm:prSet/>
      <dgm:spPr/>
      <dgm:t>
        <a:bodyPr/>
        <a:lstStyle/>
        <a:p>
          <a:endParaRPr lang="en-US"/>
        </a:p>
      </dgm:t>
    </dgm:pt>
    <dgm:pt modelId="{39394976-4C70-4F23-B1EB-5B2CA3AFA97E}">
      <dgm:prSet/>
      <dgm:spPr/>
      <dgm:t>
        <a:bodyPr/>
        <a:lstStyle/>
        <a:p>
          <a:r>
            <a:rPr lang="fi-FI"/>
            <a:t>No Chances of product failure in Market</a:t>
          </a:r>
          <a:endParaRPr lang="en-US"/>
        </a:p>
      </dgm:t>
    </dgm:pt>
    <dgm:pt modelId="{21085FE0-1AA7-4F7A-9989-BE7E59508568}" type="parTrans" cxnId="{51D50315-4C0B-4B33-AF34-397C42D21BBF}">
      <dgm:prSet/>
      <dgm:spPr/>
      <dgm:t>
        <a:bodyPr/>
        <a:lstStyle/>
        <a:p>
          <a:endParaRPr lang="en-US"/>
        </a:p>
      </dgm:t>
    </dgm:pt>
    <dgm:pt modelId="{80AA4DCF-D483-4C6D-8781-E25A082CF033}" type="sibTrans" cxnId="{51D50315-4C0B-4B33-AF34-397C42D21BBF}">
      <dgm:prSet/>
      <dgm:spPr/>
      <dgm:t>
        <a:bodyPr/>
        <a:lstStyle/>
        <a:p>
          <a:endParaRPr lang="en-US"/>
        </a:p>
      </dgm:t>
    </dgm:pt>
    <dgm:pt modelId="{9525243F-B562-4B6F-88C5-A9F4B205B1A7}" type="pres">
      <dgm:prSet presAssocID="{F58A9370-B663-4DFD-BD62-11A8DAEBAF39}" presName="diagram" presStyleCnt="0">
        <dgm:presLayoutVars>
          <dgm:dir/>
          <dgm:resizeHandles val="exact"/>
        </dgm:presLayoutVars>
      </dgm:prSet>
      <dgm:spPr/>
    </dgm:pt>
    <dgm:pt modelId="{A8C83E8B-9987-4219-92D5-17B061F51C9C}" type="pres">
      <dgm:prSet presAssocID="{DABA619F-6D0B-4470-86FD-78B00D436B27}" presName="node" presStyleLbl="node1" presStyleIdx="0" presStyleCnt="7">
        <dgm:presLayoutVars>
          <dgm:bulletEnabled val="1"/>
        </dgm:presLayoutVars>
      </dgm:prSet>
      <dgm:spPr/>
    </dgm:pt>
    <dgm:pt modelId="{66BB6D69-28CF-468F-9BBE-8719B34D699A}" type="pres">
      <dgm:prSet presAssocID="{966A772C-8C12-4200-9C80-B5767E36EB5A}" presName="sibTrans" presStyleCnt="0"/>
      <dgm:spPr/>
    </dgm:pt>
    <dgm:pt modelId="{5313044C-C182-41AF-AE5D-8A1B3948FD58}" type="pres">
      <dgm:prSet presAssocID="{25C4FA05-5FCF-4681-8D28-1548AB3C1F59}" presName="node" presStyleLbl="node1" presStyleIdx="1" presStyleCnt="7">
        <dgm:presLayoutVars>
          <dgm:bulletEnabled val="1"/>
        </dgm:presLayoutVars>
      </dgm:prSet>
      <dgm:spPr/>
    </dgm:pt>
    <dgm:pt modelId="{3B2D4A13-9017-41AD-9CC9-B5BED3246CC0}" type="pres">
      <dgm:prSet presAssocID="{1F94554A-69FA-4F05-8E3E-84C9C8AA00D8}" presName="sibTrans" presStyleCnt="0"/>
      <dgm:spPr/>
    </dgm:pt>
    <dgm:pt modelId="{5015C03A-4DCE-4470-AB83-FE1F77D205EB}" type="pres">
      <dgm:prSet presAssocID="{F71CD6D2-4B7C-4250-8964-F2EA00FADAD5}" presName="node" presStyleLbl="node1" presStyleIdx="2" presStyleCnt="7">
        <dgm:presLayoutVars>
          <dgm:bulletEnabled val="1"/>
        </dgm:presLayoutVars>
      </dgm:prSet>
      <dgm:spPr/>
    </dgm:pt>
    <dgm:pt modelId="{81AD58ED-4B44-4AE6-930C-162408A448BD}" type="pres">
      <dgm:prSet presAssocID="{D1AFCE3A-ADCB-41FD-B468-C6ABD225FF20}" presName="sibTrans" presStyleCnt="0"/>
      <dgm:spPr/>
    </dgm:pt>
    <dgm:pt modelId="{86F2642C-D236-41F3-B306-06F8F6BCCD28}" type="pres">
      <dgm:prSet presAssocID="{3B88226C-600F-403D-9C22-496028DAFB17}" presName="node" presStyleLbl="node1" presStyleIdx="3" presStyleCnt="7">
        <dgm:presLayoutVars>
          <dgm:bulletEnabled val="1"/>
        </dgm:presLayoutVars>
      </dgm:prSet>
      <dgm:spPr/>
    </dgm:pt>
    <dgm:pt modelId="{A4186B08-C164-4E4A-8E47-5C7C45B8161E}" type="pres">
      <dgm:prSet presAssocID="{2A0BF7D8-FD4C-4824-A5C5-30BBE9A6EC41}" presName="sibTrans" presStyleCnt="0"/>
      <dgm:spPr/>
    </dgm:pt>
    <dgm:pt modelId="{2D30F90F-8828-4553-B509-4187266BA30C}" type="pres">
      <dgm:prSet presAssocID="{005ABBA8-C390-40DC-ABB0-2758F87C3812}" presName="node" presStyleLbl="node1" presStyleIdx="4" presStyleCnt="7">
        <dgm:presLayoutVars>
          <dgm:bulletEnabled val="1"/>
        </dgm:presLayoutVars>
      </dgm:prSet>
      <dgm:spPr/>
    </dgm:pt>
    <dgm:pt modelId="{D5292930-AB4E-48D7-9B44-BBF7F3561F99}" type="pres">
      <dgm:prSet presAssocID="{ACED6BCF-800B-49EF-9E3D-3253DB05A4B6}" presName="sibTrans" presStyleCnt="0"/>
      <dgm:spPr/>
    </dgm:pt>
    <dgm:pt modelId="{0006256A-82BD-4E80-9514-26A8D7D91A3D}" type="pres">
      <dgm:prSet presAssocID="{C8FBB51F-45C3-47DC-9283-659E378E65E0}" presName="node" presStyleLbl="node1" presStyleIdx="5" presStyleCnt="7">
        <dgm:presLayoutVars>
          <dgm:bulletEnabled val="1"/>
        </dgm:presLayoutVars>
      </dgm:prSet>
      <dgm:spPr/>
    </dgm:pt>
    <dgm:pt modelId="{468AFF0F-8716-4D24-841F-0C741CCDF06F}" type="pres">
      <dgm:prSet presAssocID="{61DB0275-5498-4783-B524-D686166259B9}" presName="sibTrans" presStyleCnt="0"/>
      <dgm:spPr/>
    </dgm:pt>
    <dgm:pt modelId="{35613AB4-D5DB-44D5-8060-98459BD9BFC8}" type="pres">
      <dgm:prSet presAssocID="{39394976-4C70-4F23-B1EB-5B2CA3AFA97E}" presName="node" presStyleLbl="node1" presStyleIdx="6" presStyleCnt="7">
        <dgm:presLayoutVars>
          <dgm:bulletEnabled val="1"/>
        </dgm:presLayoutVars>
      </dgm:prSet>
      <dgm:spPr/>
    </dgm:pt>
  </dgm:ptLst>
  <dgm:cxnLst>
    <dgm:cxn modelId="{51D50315-4C0B-4B33-AF34-397C42D21BBF}" srcId="{F58A9370-B663-4DFD-BD62-11A8DAEBAF39}" destId="{39394976-4C70-4F23-B1EB-5B2CA3AFA97E}" srcOrd="6" destOrd="0" parTransId="{21085FE0-1AA7-4F7A-9989-BE7E59508568}" sibTransId="{80AA4DCF-D483-4C6D-8781-E25A082CF033}"/>
    <dgm:cxn modelId="{4F408A2D-EF97-4A15-930C-EE2CEB1BE870}" srcId="{F58A9370-B663-4DFD-BD62-11A8DAEBAF39}" destId="{F71CD6D2-4B7C-4250-8964-F2EA00FADAD5}" srcOrd="2" destOrd="0" parTransId="{0A871BDA-7F3A-4488-8187-90F8187D24C3}" sibTransId="{D1AFCE3A-ADCB-41FD-B468-C6ABD225FF20}"/>
    <dgm:cxn modelId="{3DB0BA30-1417-44CD-9115-5F771FFCF905}" type="presOf" srcId="{DABA619F-6D0B-4470-86FD-78B00D436B27}" destId="{A8C83E8B-9987-4219-92D5-17B061F51C9C}" srcOrd="0" destOrd="0" presId="urn:microsoft.com/office/officeart/2005/8/layout/default"/>
    <dgm:cxn modelId="{22AE9033-22BC-44EB-BD38-7AF715589540}" type="presOf" srcId="{3B88226C-600F-403D-9C22-496028DAFB17}" destId="{86F2642C-D236-41F3-B306-06F8F6BCCD28}" srcOrd="0" destOrd="0" presId="urn:microsoft.com/office/officeart/2005/8/layout/default"/>
    <dgm:cxn modelId="{5F428537-F9CE-45BC-97BA-9742499D5DC0}" srcId="{F58A9370-B663-4DFD-BD62-11A8DAEBAF39}" destId="{25C4FA05-5FCF-4681-8D28-1548AB3C1F59}" srcOrd="1" destOrd="0" parTransId="{5D8BA15C-3B2E-4972-9D99-C6E8BEEB4ADA}" sibTransId="{1F94554A-69FA-4F05-8E3E-84C9C8AA00D8}"/>
    <dgm:cxn modelId="{12673A43-18CD-4B40-9D8F-4B4DE6C41067}" type="presOf" srcId="{005ABBA8-C390-40DC-ABB0-2758F87C3812}" destId="{2D30F90F-8828-4553-B509-4187266BA30C}" srcOrd="0" destOrd="0" presId="urn:microsoft.com/office/officeart/2005/8/layout/default"/>
    <dgm:cxn modelId="{F1327366-2AC4-49D2-BE30-293CB6240CEC}" type="presOf" srcId="{25C4FA05-5FCF-4681-8D28-1548AB3C1F59}" destId="{5313044C-C182-41AF-AE5D-8A1B3948FD58}" srcOrd="0" destOrd="0" presId="urn:microsoft.com/office/officeart/2005/8/layout/default"/>
    <dgm:cxn modelId="{829D1C50-EC6F-413E-870E-CA24F616AA1B}" srcId="{F58A9370-B663-4DFD-BD62-11A8DAEBAF39}" destId="{3B88226C-600F-403D-9C22-496028DAFB17}" srcOrd="3" destOrd="0" parTransId="{6F5A7F6C-D735-4D47-92FE-9AE5E2C9A0C2}" sibTransId="{2A0BF7D8-FD4C-4824-A5C5-30BBE9A6EC41}"/>
    <dgm:cxn modelId="{247E3B8C-19A8-47AE-A6A4-954E01805EC4}" type="presOf" srcId="{F58A9370-B663-4DFD-BD62-11A8DAEBAF39}" destId="{9525243F-B562-4B6F-88C5-A9F4B205B1A7}" srcOrd="0" destOrd="0" presId="urn:microsoft.com/office/officeart/2005/8/layout/default"/>
    <dgm:cxn modelId="{F3F12094-1BA0-461E-BC3C-F7CA73218140}" type="presOf" srcId="{39394976-4C70-4F23-B1EB-5B2CA3AFA97E}" destId="{35613AB4-D5DB-44D5-8060-98459BD9BFC8}" srcOrd="0" destOrd="0" presId="urn:microsoft.com/office/officeart/2005/8/layout/default"/>
    <dgm:cxn modelId="{B4024395-C3C8-4DB1-9D3D-34668FFC6593}" srcId="{F58A9370-B663-4DFD-BD62-11A8DAEBAF39}" destId="{005ABBA8-C390-40DC-ABB0-2758F87C3812}" srcOrd="4" destOrd="0" parTransId="{1EFD60EC-F2E5-42E4-B052-DABDE472283F}" sibTransId="{ACED6BCF-800B-49EF-9E3D-3253DB05A4B6}"/>
    <dgm:cxn modelId="{DE15ECBC-D6DE-4BB4-AE43-007C08E706BF}" srcId="{F58A9370-B663-4DFD-BD62-11A8DAEBAF39}" destId="{DABA619F-6D0B-4470-86FD-78B00D436B27}" srcOrd="0" destOrd="0" parTransId="{1D23456D-2F97-40D6-A8AB-AB7C529964D3}" sibTransId="{966A772C-8C12-4200-9C80-B5767E36EB5A}"/>
    <dgm:cxn modelId="{A75078BF-2C3B-40BA-9082-5EE025D385E2}" srcId="{F58A9370-B663-4DFD-BD62-11A8DAEBAF39}" destId="{C8FBB51F-45C3-47DC-9283-659E378E65E0}" srcOrd="5" destOrd="0" parTransId="{9A83AA7D-AAC3-401D-9ADA-6DE7F1222D20}" sibTransId="{61DB0275-5498-4783-B524-D686166259B9}"/>
    <dgm:cxn modelId="{E714EBD1-5BD1-4393-A695-4AA9B2B304FC}" type="presOf" srcId="{F71CD6D2-4B7C-4250-8964-F2EA00FADAD5}" destId="{5015C03A-4DCE-4470-AB83-FE1F77D205EB}" srcOrd="0" destOrd="0" presId="urn:microsoft.com/office/officeart/2005/8/layout/default"/>
    <dgm:cxn modelId="{6FEBEAD4-102B-4546-9780-8F716D293320}" type="presOf" srcId="{C8FBB51F-45C3-47DC-9283-659E378E65E0}" destId="{0006256A-82BD-4E80-9514-26A8D7D91A3D}" srcOrd="0" destOrd="0" presId="urn:microsoft.com/office/officeart/2005/8/layout/default"/>
    <dgm:cxn modelId="{9D890E7E-65CD-4031-AA8E-8994AFA7325E}" type="presParOf" srcId="{9525243F-B562-4B6F-88C5-A9F4B205B1A7}" destId="{A8C83E8B-9987-4219-92D5-17B061F51C9C}" srcOrd="0" destOrd="0" presId="urn:microsoft.com/office/officeart/2005/8/layout/default"/>
    <dgm:cxn modelId="{5C4D4561-1D74-4865-BDA5-B5750A9ABAE8}" type="presParOf" srcId="{9525243F-B562-4B6F-88C5-A9F4B205B1A7}" destId="{66BB6D69-28CF-468F-9BBE-8719B34D699A}" srcOrd="1" destOrd="0" presId="urn:microsoft.com/office/officeart/2005/8/layout/default"/>
    <dgm:cxn modelId="{61E80044-08B7-4DE6-B1B2-EEA0EDFF4164}" type="presParOf" srcId="{9525243F-B562-4B6F-88C5-A9F4B205B1A7}" destId="{5313044C-C182-41AF-AE5D-8A1B3948FD58}" srcOrd="2" destOrd="0" presId="urn:microsoft.com/office/officeart/2005/8/layout/default"/>
    <dgm:cxn modelId="{DB5912CC-80D7-4F16-A8E3-17BE571FA88C}" type="presParOf" srcId="{9525243F-B562-4B6F-88C5-A9F4B205B1A7}" destId="{3B2D4A13-9017-41AD-9CC9-B5BED3246CC0}" srcOrd="3" destOrd="0" presId="urn:microsoft.com/office/officeart/2005/8/layout/default"/>
    <dgm:cxn modelId="{49087BC9-FBC0-4A01-B098-3457C1E610D5}" type="presParOf" srcId="{9525243F-B562-4B6F-88C5-A9F4B205B1A7}" destId="{5015C03A-4DCE-4470-AB83-FE1F77D205EB}" srcOrd="4" destOrd="0" presId="urn:microsoft.com/office/officeart/2005/8/layout/default"/>
    <dgm:cxn modelId="{CA8C2188-F40C-4B32-BF59-EF1B552BA5E3}" type="presParOf" srcId="{9525243F-B562-4B6F-88C5-A9F4B205B1A7}" destId="{81AD58ED-4B44-4AE6-930C-162408A448BD}" srcOrd="5" destOrd="0" presId="urn:microsoft.com/office/officeart/2005/8/layout/default"/>
    <dgm:cxn modelId="{39FC8A6C-E508-4668-AB94-9D63E5E27494}" type="presParOf" srcId="{9525243F-B562-4B6F-88C5-A9F4B205B1A7}" destId="{86F2642C-D236-41F3-B306-06F8F6BCCD28}" srcOrd="6" destOrd="0" presId="urn:microsoft.com/office/officeart/2005/8/layout/default"/>
    <dgm:cxn modelId="{EBC58DAD-2993-4F3F-BD15-F37DACC4D294}" type="presParOf" srcId="{9525243F-B562-4B6F-88C5-A9F4B205B1A7}" destId="{A4186B08-C164-4E4A-8E47-5C7C45B8161E}" srcOrd="7" destOrd="0" presId="urn:microsoft.com/office/officeart/2005/8/layout/default"/>
    <dgm:cxn modelId="{2CB9707C-3B38-4A18-B37D-1AB78F02158B}" type="presParOf" srcId="{9525243F-B562-4B6F-88C5-A9F4B205B1A7}" destId="{2D30F90F-8828-4553-B509-4187266BA30C}" srcOrd="8" destOrd="0" presId="urn:microsoft.com/office/officeart/2005/8/layout/default"/>
    <dgm:cxn modelId="{9C528404-2734-4EA3-8D77-F0CE1D8E6DCD}" type="presParOf" srcId="{9525243F-B562-4B6F-88C5-A9F4B205B1A7}" destId="{D5292930-AB4E-48D7-9B44-BBF7F3561F99}" srcOrd="9" destOrd="0" presId="urn:microsoft.com/office/officeart/2005/8/layout/default"/>
    <dgm:cxn modelId="{A5603383-7A3C-4760-8E83-AAF873F7A5D4}" type="presParOf" srcId="{9525243F-B562-4B6F-88C5-A9F4B205B1A7}" destId="{0006256A-82BD-4E80-9514-26A8D7D91A3D}" srcOrd="10" destOrd="0" presId="urn:microsoft.com/office/officeart/2005/8/layout/default"/>
    <dgm:cxn modelId="{46B1E7B6-2503-4A79-B718-5A3EBEB166C3}" type="presParOf" srcId="{9525243F-B562-4B6F-88C5-A9F4B205B1A7}" destId="{468AFF0F-8716-4D24-841F-0C741CCDF06F}" srcOrd="11" destOrd="0" presId="urn:microsoft.com/office/officeart/2005/8/layout/default"/>
    <dgm:cxn modelId="{022AA1F7-6BD3-4E32-914A-FF00329B4F16}" type="presParOf" srcId="{9525243F-B562-4B6F-88C5-A9F4B205B1A7}" destId="{35613AB4-D5DB-44D5-8060-98459BD9BFC8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8F0CB47-6796-4283-8254-E23831EB75BE}" type="doc">
      <dgm:prSet loTypeId="urn:microsoft.com/office/officeart/2005/8/layout/default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C9CC3C9-7328-492C-A6DC-85F2CBE9595D}">
      <dgm:prSet/>
      <dgm:spPr/>
      <dgm:t>
        <a:bodyPr/>
        <a:lstStyle/>
        <a:p>
          <a:r>
            <a:rPr lang="fi-FI"/>
            <a:t>UX designer is making the overall experience of a person interaction with product</a:t>
          </a:r>
          <a:endParaRPr lang="en-US"/>
        </a:p>
      </dgm:t>
    </dgm:pt>
    <dgm:pt modelId="{CBCDAC4B-CB2B-470B-8D13-461412E45A93}" type="parTrans" cxnId="{F21B6015-4F4F-4A98-BD25-4A82AC83B89F}">
      <dgm:prSet/>
      <dgm:spPr/>
      <dgm:t>
        <a:bodyPr/>
        <a:lstStyle/>
        <a:p>
          <a:endParaRPr lang="en-US"/>
        </a:p>
      </dgm:t>
    </dgm:pt>
    <dgm:pt modelId="{FAF46762-EE97-4AD2-9168-0F01B6BB01A8}" type="sibTrans" cxnId="{F21B6015-4F4F-4A98-BD25-4A82AC83B89F}">
      <dgm:prSet/>
      <dgm:spPr/>
      <dgm:t>
        <a:bodyPr/>
        <a:lstStyle/>
        <a:p>
          <a:endParaRPr lang="en-US"/>
        </a:p>
      </dgm:t>
    </dgm:pt>
    <dgm:pt modelId="{58838F31-5C5E-48C2-98C8-8046EEF7FFD9}">
      <dgm:prSet/>
      <dgm:spPr/>
      <dgm:t>
        <a:bodyPr/>
        <a:lstStyle/>
        <a:p>
          <a:r>
            <a:rPr lang="fi-FI"/>
            <a:t>UX is important for business survival in market</a:t>
          </a:r>
          <a:endParaRPr lang="en-US"/>
        </a:p>
      </dgm:t>
    </dgm:pt>
    <dgm:pt modelId="{94A3B0F9-9EB6-4196-B87E-C8F144A66D0A}" type="parTrans" cxnId="{D24AC310-B3F4-48B3-9000-CB42E47136FF}">
      <dgm:prSet/>
      <dgm:spPr/>
      <dgm:t>
        <a:bodyPr/>
        <a:lstStyle/>
        <a:p>
          <a:endParaRPr lang="en-US"/>
        </a:p>
      </dgm:t>
    </dgm:pt>
    <dgm:pt modelId="{9A62237E-9801-4A2C-9F28-BB9952249FA8}" type="sibTrans" cxnId="{D24AC310-B3F4-48B3-9000-CB42E47136FF}">
      <dgm:prSet/>
      <dgm:spPr/>
      <dgm:t>
        <a:bodyPr/>
        <a:lstStyle/>
        <a:p>
          <a:endParaRPr lang="en-US"/>
        </a:p>
      </dgm:t>
    </dgm:pt>
    <dgm:pt modelId="{3C8AA808-2F0B-4AA3-BE65-148886F0649D}">
      <dgm:prSet/>
      <dgm:spPr/>
      <dgm:t>
        <a:bodyPr/>
        <a:lstStyle/>
        <a:p>
          <a:r>
            <a:rPr lang="fi-FI"/>
            <a:t>UX ensures ”Preventation is better then cure!”</a:t>
          </a:r>
          <a:endParaRPr lang="en-US"/>
        </a:p>
      </dgm:t>
    </dgm:pt>
    <dgm:pt modelId="{93DE22B4-D2A8-446B-9596-0E4C996DB539}" type="parTrans" cxnId="{F6D71D98-966D-4414-A001-6FE7E43E2A1C}">
      <dgm:prSet/>
      <dgm:spPr/>
      <dgm:t>
        <a:bodyPr/>
        <a:lstStyle/>
        <a:p>
          <a:endParaRPr lang="en-US"/>
        </a:p>
      </dgm:t>
    </dgm:pt>
    <dgm:pt modelId="{33685E5C-2755-42DA-8715-A7B66DDD6BC7}" type="sibTrans" cxnId="{F6D71D98-966D-4414-A001-6FE7E43E2A1C}">
      <dgm:prSet/>
      <dgm:spPr/>
      <dgm:t>
        <a:bodyPr/>
        <a:lstStyle/>
        <a:p>
          <a:endParaRPr lang="en-US"/>
        </a:p>
      </dgm:t>
    </dgm:pt>
    <dgm:pt modelId="{BBFF2987-6B26-4241-881A-70BA0A05027C}">
      <dgm:prSet/>
      <dgm:spPr/>
      <dgm:t>
        <a:bodyPr/>
        <a:lstStyle/>
        <a:p>
          <a:r>
            <a:rPr lang="fi-FI"/>
            <a:t>UX fulfills the emotional involvement of end-user’s</a:t>
          </a:r>
          <a:endParaRPr lang="en-US"/>
        </a:p>
      </dgm:t>
    </dgm:pt>
    <dgm:pt modelId="{59A5967F-D0EB-44C8-9946-A33339CE883C}" type="parTrans" cxnId="{BA088919-5639-4CAA-8ED2-44B1ECF12993}">
      <dgm:prSet/>
      <dgm:spPr/>
      <dgm:t>
        <a:bodyPr/>
        <a:lstStyle/>
        <a:p>
          <a:endParaRPr lang="en-US"/>
        </a:p>
      </dgm:t>
    </dgm:pt>
    <dgm:pt modelId="{93B563E0-B97F-4E40-BBF6-A7A9F1BC5F78}" type="sibTrans" cxnId="{BA088919-5639-4CAA-8ED2-44B1ECF12993}">
      <dgm:prSet/>
      <dgm:spPr/>
      <dgm:t>
        <a:bodyPr/>
        <a:lstStyle/>
        <a:p>
          <a:endParaRPr lang="en-US"/>
        </a:p>
      </dgm:t>
    </dgm:pt>
    <dgm:pt modelId="{7B112C0C-DF56-4F0E-8225-7613CE73B525}" type="pres">
      <dgm:prSet presAssocID="{A8F0CB47-6796-4283-8254-E23831EB75BE}" presName="diagram" presStyleCnt="0">
        <dgm:presLayoutVars>
          <dgm:dir/>
          <dgm:resizeHandles val="exact"/>
        </dgm:presLayoutVars>
      </dgm:prSet>
      <dgm:spPr/>
    </dgm:pt>
    <dgm:pt modelId="{23D0670E-AC15-4907-BBC7-CE057A04B391}" type="pres">
      <dgm:prSet presAssocID="{EC9CC3C9-7328-492C-A6DC-85F2CBE9595D}" presName="node" presStyleLbl="node1" presStyleIdx="0" presStyleCnt="4">
        <dgm:presLayoutVars>
          <dgm:bulletEnabled val="1"/>
        </dgm:presLayoutVars>
      </dgm:prSet>
      <dgm:spPr/>
    </dgm:pt>
    <dgm:pt modelId="{95B6ABC8-AE27-4017-9927-29DE6C3EB164}" type="pres">
      <dgm:prSet presAssocID="{FAF46762-EE97-4AD2-9168-0F01B6BB01A8}" presName="sibTrans" presStyleCnt="0"/>
      <dgm:spPr/>
    </dgm:pt>
    <dgm:pt modelId="{966E9B04-A160-4342-8440-56C7036A19C1}" type="pres">
      <dgm:prSet presAssocID="{58838F31-5C5E-48C2-98C8-8046EEF7FFD9}" presName="node" presStyleLbl="node1" presStyleIdx="1" presStyleCnt="4">
        <dgm:presLayoutVars>
          <dgm:bulletEnabled val="1"/>
        </dgm:presLayoutVars>
      </dgm:prSet>
      <dgm:spPr/>
    </dgm:pt>
    <dgm:pt modelId="{13E5109C-88E0-4A4A-826C-CC01F47EE691}" type="pres">
      <dgm:prSet presAssocID="{9A62237E-9801-4A2C-9F28-BB9952249FA8}" presName="sibTrans" presStyleCnt="0"/>
      <dgm:spPr/>
    </dgm:pt>
    <dgm:pt modelId="{746A8DCC-DE1F-45AE-A292-168F41972A25}" type="pres">
      <dgm:prSet presAssocID="{3C8AA808-2F0B-4AA3-BE65-148886F0649D}" presName="node" presStyleLbl="node1" presStyleIdx="2" presStyleCnt="4">
        <dgm:presLayoutVars>
          <dgm:bulletEnabled val="1"/>
        </dgm:presLayoutVars>
      </dgm:prSet>
      <dgm:spPr/>
    </dgm:pt>
    <dgm:pt modelId="{838D63E4-1909-4F79-A2AE-11171A18F9B9}" type="pres">
      <dgm:prSet presAssocID="{33685E5C-2755-42DA-8715-A7B66DDD6BC7}" presName="sibTrans" presStyleCnt="0"/>
      <dgm:spPr/>
    </dgm:pt>
    <dgm:pt modelId="{99E5FAB6-7D3B-4917-B59C-00C28A16537B}" type="pres">
      <dgm:prSet presAssocID="{BBFF2987-6B26-4241-881A-70BA0A05027C}" presName="node" presStyleLbl="node1" presStyleIdx="3" presStyleCnt="4">
        <dgm:presLayoutVars>
          <dgm:bulletEnabled val="1"/>
        </dgm:presLayoutVars>
      </dgm:prSet>
      <dgm:spPr/>
    </dgm:pt>
  </dgm:ptLst>
  <dgm:cxnLst>
    <dgm:cxn modelId="{D24AC310-B3F4-48B3-9000-CB42E47136FF}" srcId="{A8F0CB47-6796-4283-8254-E23831EB75BE}" destId="{58838F31-5C5E-48C2-98C8-8046EEF7FFD9}" srcOrd="1" destOrd="0" parTransId="{94A3B0F9-9EB6-4196-B87E-C8F144A66D0A}" sibTransId="{9A62237E-9801-4A2C-9F28-BB9952249FA8}"/>
    <dgm:cxn modelId="{F21B6015-4F4F-4A98-BD25-4A82AC83B89F}" srcId="{A8F0CB47-6796-4283-8254-E23831EB75BE}" destId="{EC9CC3C9-7328-492C-A6DC-85F2CBE9595D}" srcOrd="0" destOrd="0" parTransId="{CBCDAC4B-CB2B-470B-8D13-461412E45A93}" sibTransId="{FAF46762-EE97-4AD2-9168-0F01B6BB01A8}"/>
    <dgm:cxn modelId="{BA088919-5639-4CAA-8ED2-44B1ECF12993}" srcId="{A8F0CB47-6796-4283-8254-E23831EB75BE}" destId="{BBFF2987-6B26-4241-881A-70BA0A05027C}" srcOrd="3" destOrd="0" parTransId="{59A5967F-D0EB-44C8-9946-A33339CE883C}" sibTransId="{93B563E0-B97F-4E40-BBF6-A7A9F1BC5F78}"/>
    <dgm:cxn modelId="{5FAB6536-9CD0-41DE-B15C-E2DCFD39206D}" type="presOf" srcId="{BBFF2987-6B26-4241-881A-70BA0A05027C}" destId="{99E5FAB6-7D3B-4917-B59C-00C28A16537B}" srcOrd="0" destOrd="0" presId="urn:microsoft.com/office/officeart/2005/8/layout/default"/>
    <dgm:cxn modelId="{F6D71D98-966D-4414-A001-6FE7E43E2A1C}" srcId="{A8F0CB47-6796-4283-8254-E23831EB75BE}" destId="{3C8AA808-2F0B-4AA3-BE65-148886F0649D}" srcOrd="2" destOrd="0" parTransId="{93DE22B4-D2A8-446B-9596-0E4C996DB539}" sibTransId="{33685E5C-2755-42DA-8715-A7B66DDD6BC7}"/>
    <dgm:cxn modelId="{9BEAB2CA-8A1A-4F9A-99D5-E8E0C5335274}" type="presOf" srcId="{EC9CC3C9-7328-492C-A6DC-85F2CBE9595D}" destId="{23D0670E-AC15-4907-BBC7-CE057A04B391}" srcOrd="0" destOrd="0" presId="urn:microsoft.com/office/officeart/2005/8/layout/default"/>
    <dgm:cxn modelId="{5EAA7ECD-58C3-455D-8894-3502CE7161EB}" type="presOf" srcId="{A8F0CB47-6796-4283-8254-E23831EB75BE}" destId="{7B112C0C-DF56-4F0E-8225-7613CE73B525}" srcOrd="0" destOrd="0" presId="urn:microsoft.com/office/officeart/2005/8/layout/default"/>
    <dgm:cxn modelId="{61A63CDD-54A2-4677-8485-98DB55B4D363}" type="presOf" srcId="{3C8AA808-2F0B-4AA3-BE65-148886F0649D}" destId="{746A8DCC-DE1F-45AE-A292-168F41972A25}" srcOrd="0" destOrd="0" presId="urn:microsoft.com/office/officeart/2005/8/layout/default"/>
    <dgm:cxn modelId="{9959C5FE-5517-475A-83F1-1465CC2927B5}" type="presOf" srcId="{58838F31-5C5E-48C2-98C8-8046EEF7FFD9}" destId="{966E9B04-A160-4342-8440-56C7036A19C1}" srcOrd="0" destOrd="0" presId="urn:microsoft.com/office/officeart/2005/8/layout/default"/>
    <dgm:cxn modelId="{7BCE2856-1C1B-416E-92CA-A4BC68BE45C8}" type="presParOf" srcId="{7B112C0C-DF56-4F0E-8225-7613CE73B525}" destId="{23D0670E-AC15-4907-BBC7-CE057A04B391}" srcOrd="0" destOrd="0" presId="urn:microsoft.com/office/officeart/2005/8/layout/default"/>
    <dgm:cxn modelId="{FA980869-00F4-425D-B32B-69BF93266542}" type="presParOf" srcId="{7B112C0C-DF56-4F0E-8225-7613CE73B525}" destId="{95B6ABC8-AE27-4017-9927-29DE6C3EB164}" srcOrd="1" destOrd="0" presId="urn:microsoft.com/office/officeart/2005/8/layout/default"/>
    <dgm:cxn modelId="{D0A183E6-A791-4744-8DE6-D36EBB9E9DA0}" type="presParOf" srcId="{7B112C0C-DF56-4F0E-8225-7613CE73B525}" destId="{966E9B04-A160-4342-8440-56C7036A19C1}" srcOrd="2" destOrd="0" presId="urn:microsoft.com/office/officeart/2005/8/layout/default"/>
    <dgm:cxn modelId="{CE439F18-6C71-4A3D-8951-23C347D62779}" type="presParOf" srcId="{7B112C0C-DF56-4F0E-8225-7613CE73B525}" destId="{13E5109C-88E0-4A4A-826C-CC01F47EE691}" srcOrd="3" destOrd="0" presId="urn:microsoft.com/office/officeart/2005/8/layout/default"/>
    <dgm:cxn modelId="{ECCBFBA6-DD4E-4364-8736-9409F4147464}" type="presParOf" srcId="{7B112C0C-DF56-4F0E-8225-7613CE73B525}" destId="{746A8DCC-DE1F-45AE-A292-168F41972A25}" srcOrd="4" destOrd="0" presId="urn:microsoft.com/office/officeart/2005/8/layout/default"/>
    <dgm:cxn modelId="{F4E36E36-3E9D-44F1-B691-480C5BC0F9E1}" type="presParOf" srcId="{7B112C0C-DF56-4F0E-8225-7613CE73B525}" destId="{838D63E4-1909-4F79-A2AE-11171A18F9B9}" srcOrd="5" destOrd="0" presId="urn:microsoft.com/office/officeart/2005/8/layout/default"/>
    <dgm:cxn modelId="{DF5D35F6-ADD7-468A-9C66-C7833CBF57E4}" type="presParOf" srcId="{7B112C0C-DF56-4F0E-8225-7613CE73B525}" destId="{99E5FAB6-7D3B-4917-B59C-00C28A16537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9C02A2-16B5-43E0-BF71-EAF34FA20F75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E42110B-CECE-4857-A97D-16C35C3CBE2D}">
      <dgm:prSet/>
      <dgm:spPr/>
      <dgm:t>
        <a:bodyPr/>
        <a:lstStyle/>
        <a:p>
          <a:r>
            <a:rPr lang="en-US">
              <a:solidFill>
                <a:srgbClr val="000000"/>
              </a:solidFill>
              <a:cs typeface="Calibri Light"/>
            </a:rPr>
            <a:t>Web design</a:t>
          </a:r>
        </a:p>
      </dgm:t>
    </dgm:pt>
    <dgm:pt modelId="{B70ACD90-1ACB-41F9-9346-07C8EF99833A}" type="parTrans" cxnId="{4BA649D0-8DF1-475F-AA83-B9C2A7223CFC}">
      <dgm:prSet/>
      <dgm:spPr/>
      <dgm:t>
        <a:bodyPr/>
        <a:lstStyle/>
        <a:p>
          <a:endParaRPr lang="en-US"/>
        </a:p>
      </dgm:t>
    </dgm:pt>
    <dgm:pt modelId="{8D564513-EBCF-455E-968A-E3FB3FB8B665}" type="sibTrans" cxnId="{4BA649D0-8DF1-475F-AA83-B9C2A7223CFC}">
      <dgm:prSet/>
      <dgm:spPr/>
      <dgm:t>
        <a:bodyPr/>
        <a:lstStyle/>
        <a:p>
          <a:endParaRPr lang="en-US"/>
        </a:p>
      </dgm:t>
    </dgm:pt>
    <dgm:pt modelId="{8B6C4D78-A408-4EF7-9132-223CC9947A9D}">
      <dgm:prSet/>
      <dgm:spPr/>
      <dgm:t>
        <a:bodyPr/>
        <a:lstStyle/>
        <a:p>
          <a:r>
            <a:rPr lang="en-US">
              <a:solidFill>
                <a:srgbClr val="000000"/>
              </a:solidFill>
              <a:cs typeface="Calibri Light"/>
            </a:rPr>
            <a:t>Marketing</a:t>
          </a:r>
        </a:p>
      </dgm:t>
    </dgm:pt>
    <dgm:pt modelId="{8A53BCB5-AD84-42A7-87B1-11A194ABAF57}" type="parTrans" cxnId="{5E84722F-3454-4117-BA01-730FCADA439B}">
      <dgm:prSet/>
      <dgm:spPr/>
      <dgm:t>
        <a:bodyPr/>
        <a:lstStyle/>
        <a:p>
          <a:endParaRPr lang="en-US"/>
        </a:p>
      </dgm:t>
    </dgm:pt>
    <dgm:pt modelId="{BBBCCECB-DA22-47F2-A755-84649AB96226}" type="sibTrans" cxnId="{5E84722F-3454-4117-BA01-730FCADA439B}">
      <dgm:prSet/>
      <dgm:spPr/>
      <dgm:t>
        <a:bodyPr/>
        <a:lstStyle/>
        <a:p>
          <a:endParaRPr lang="en-US"/>
        </a:p>
      </dgm:t>
    </dgm:pt>
    <dgm:pt modelId="{284B0ACF-B10A-4487-A408-E35D19DC1A6F}">
      <dgm:prSet/>
      <dgm:spPr/>
      <dgm:t>
        <a:bodyPr/>
        <a:lstStyle/>
        <a:p>
          <a:r>
            <a:rPr lang="en-US">
              <a:solidFill>
                <a:srgbClr val="000000"/>
              </a:solidFill>
              <a:cs typeface="Calibri Light"/>
            </a:rPr>
            <a:t>Customer satisfaction</a:t>
          </a:r>
        </a:p>
      </dgm:t>
    </dgm:pt>
    <dgm:pt modelId="{263E4FB2-7A54-4603-AF85-EA15068EBCEB}" type="parTrans" cxnId="{DC019A6E-EF83-49D1-8B02-BBB25D863E7C}">
      <dgm:prSet/>
      <dgm:spPr/>
      <dgm:t>
        <a:bodyPr/>
        <a:lstStyle/>
        <a:p>
          <a:endParaRPr lang="en-US"/>
        </a:p>
      </dgm:t>
    </dgm:pt>
    <dgm:pt modelId="{9771FD4E-AC69-42B8-8DED-2711C24B3BBE}" type="sibTrans" cxnId="{DC019A6E-EF83-49D1-8B02-BBB25D863E7C}">
      <dgm:prSet/>
      <dgm:spPr/>
      <dgm:t>
        <a:bodyPr/>
        <a:lstStyle/>
        <a:p>
          <a:endParaRPr lang="en-US"/>
        </a:p>
      </dgm:t>
    </dgm:pt>
    <dgm:pt modelId="{D4013D02-FFC4-46E8-8328-EE55DDEBB10A}">
      <dgm:prSet/>
      <dgm:spPr/>
      <dgm:t>
        <a:bodyPr/>
        <a:lstStyle/>
        <a:p>
          <a:r>
            <a:rPr lang="en-US">
              <a:solidFill>
                <a:srgbClr val="000000"/>
              </a:solidFill>
              <a:cs typeface="Calibri Light"/>
            </a:rPr>
            <a:t>Usability testing</a:t>
          </a:r>
        </a:p>
      </dgm:t>
    </dgm:pt>
    <dgm:pt modelId="{5258BF63-531B-46BE-8E17-7BFCE1D36535}" type="parTrans" cxnId="{F5C1A571-F66C-4F64-ACD3-A5DC5CEED28E}">
      <dgm:prSet/>
      <dgm:spPr/>
      <dgm:t>
        <a:bodyPr/>
        <a:lstStyle/>
        <a:p>
          <a:endParaRPr lang="en-US"/>
        </a:p>
      </dgm:t>
    </dgm:pt>
    <dgm:pt modelId="{43089EA2-1A75-4672-A095-23833F4C042B}" type="sibTrans" cxnId="{F5C1A571-F66C-4F64-ACD3-A5DC5CEED28E}">
      <dgm:prSet/>
      <dgm:spPr/>
      <dgm:t>
        <a:bodyPr/>
        <a:lstStyle/>
        <a:p>
          <a:endParaRPr lang="en-US"/>
        </a:p>
      </dgm:t>
    </dgm:pt>
    <dgm:pt modelId="{C7F13790-A98C-44D0-AEEF-98C64F428F8E}">
      <dgm:prSet/>
      <dgm:spPr/>
      <dgm:t>
        <a:bodyPr/>
        <a:lstStyle/>
        <a:p>
          <a:r>
            <a:rPr lang="en-US">
              <a:solidFill>
                <a:srgbClr val="000000"/>
              </a:solidFill>
              <a:cs typeface="Calibri Light"/>
            </a:rPr>
            <a:t>Interaction design (</a:t>
          </a:r>
          <a:r>
            <a:rPr lang="en-US" err="1">
              <a:solidFill>
                <a:srgbClr val="000000"/>
              </a:solidFill>
              <a:cs typeface="Calibri Light"/>
            </a:rPr>
            <a:t>IxD</a:t>
          </a:r>
          <a:r>
            <a:rPr lang="en-US">
              <a:solidFill>
                <a:srgbClr val="000000"/>
              </a:solidFill>
              <a:cs typeface="Calibri Light"/>
            </a:rPr>
            <a:t>)</a:t>
          </a:r>
        </a:p>
      </dgm:t>
    </dgm:pt>
    <dgm:pt modelId="{6A3E3F06-0CC2-47D6-865A-46AF6E445828}" type="parTrans" cxnId="{89EAA972-AB1F-4430-B63E-E8894F7FDA62}">
      <dgm:prSet/>
      <dgm:spPr/>
      <dgm:t>
        <a:bodyPr/>
        <a:lstStyle/>
        <a:p>
          <a:endParaRPr lang="en-US"/>
        </a:p>
      </dgm:t>
    </dgm:pt>
    <dgm:pt modelId="{77406A2C-FEBC-4224-BC88-D8FF82B5F215}" type="sibTrans" cxnId="{89EAA972-AB1F-4430-B63E-E8894F7FDA62}">
      <dgm:prSet/>
      <dgm:spPr/>
      <dgm:t>
        <a:bodyPr/>
        <a:lstStyle/>
        <a:p>
          <a:endParaRPr lang="en-US"/>
        </a:p>
      </dgm:t>
    </dgm:pt>
    <dgm:pt modelId="{5CFDCEE6-70EF-4ACA-84FE-9BBF2FE8CAF6}">
      <dgm:prSet/>
      <dgm:spPr/>
      <dgm:t>
        <a:bodyPr/>
        <a:lstStyle/>
        <a:p>
          <a:r>
            <a:rPr lang="en-US">
              <a:solidFill>
                <a:srgbClr val="000000"/>
              </a:solidFill>
              <a:cs typeface="Calibri Light"/>
            </a:rPr>
            <a:t>Information architecture (IA)</a:t>
          </a:r>
        </a:p>
      </dgm:t>
    </dgm:pt>
    <dgm:pt modelId="{8F8C7FA0-CE00-4EA3-BF01-DF676C2409F3}" type="parTrans" cxnId="{383D12FC-8D7D-4694-9601-6318FD99CA8D}">
      <dgm:prSet/>
      <dgm:spPr/>
      <dgm:t>
        <a:bodyPr/>
        <a:lstStyle/>
        <a:p>
          <a:endParaRPr lang="en-US"/>
        </a:p>
      </dgm:t>
    </dgm:pt>
    <dgm:pt modelId="{D12A3954-56DF-4A50-AF1B-540E02B877E8}" type="sibTrans" cxnId="{383D12FC-8D7D-4694-9601-6318FD99CA8D}">
      <dgm:prSet/>
      <dgm:spPr/>
      <dgm:t>
        <a:bodyPr/>
        <a:lstStyle/>
        <a:p>
          <a:endParaRPr lang="en-US"/>
        </a:p>
      </dgm:t>
    </dgm:pt>
    <dgm:pt modelId="{3F44D5E7-3918-4CC3-99C7-20680FF06159}">
      <dgm:prSet/>
      <dgm:spPr/>
      <dgm:t>
        <a:bodyPr/>
        <a:lstStyle/>
        <a:p>
          <a:r>
            <a:rPr lang="en-US">
              <a:solidFill>
                <a:srgbClr val="000000"/>
              </a:solidFill>
              <a:cs typeface="Calibri Light"/>
            </a:rPr>
            <a:t>User interface (UI) design</a:t>
          </a:r>
        </a:p>
      </dgm:t>
    </dgm:pt>
    <dgm:pt modelId="{9C8B0EC8-7F60-493B-8340-890EB2A465FE}" type="parTrans" cxnId="{7D2A5405-6146-48EC-883C-95ADD1B92C17}">
      <dgm:prSet/>
      <dgm:spPr/>
      <dgm:t>
        <a:bodyPr/>
        <a:lstStyle/>
        <a:p>
          <a:endParaRPr lang="en-US"/>
        </a:p>
      </dgm:t>
    </dgm:pt>
    <dgm:pt modelId="{1471C8B4-2255-45D2-A6CF-5614AC3CD4AD}" type="sibTrans" cxnId="{7D2A5405-6146-48EC-883C-95ADD1B92C17}">
      <dgm:prSet/>
      <dgm:spPr/>
      <dgm:t>
        <a:bodyPr/>
        <a:lstStyle/>
        <a:p>
          <a:endParaRPr lang="en-US"/>
        </a:p>
      </dgm:t>
    </dgm:pt>
    <dgm:pt modelId="{817687B7-7DF0-4E43-B180-C2C60A388F26}">
      <dgm:prSet/>
      <dgm:spPr/>
      <dgm:t>
        <a:bodyPr/>
        <a:lstStyle/>
        <a:p>
          <a:r>
            <a:rPr lang="en-US">
              <a:solidFill>
                <a:srgbClr val="000000"/>
              </a:solidFill>
              <a:cs typeface="Calibri Light"/>
            </a:rPr>
            <a:t>User-centered design</a:t>
          </a:r>
        </a:p>
      </dgm:t>
    </dgm:pt>
    <dgm:pt modelId="{F01B49CC-8679-4D83-BC10-4462973A800C}" type="parTrans" cxnId="{EFCDAC20-32F1-49FC-A0BF-796744A9C7BF}">
      <dgm:prSet/>
      <dgm:spPr/>
    </dgm:pt>
    <dgm:pt modelId="{A541A23E-A15A-4980-9C98-B81ED690AAE0}" type="sibTrans" cxnId="{EFCDAC20-32F1-49FC-A0BF-796744A9C7BF}">
      <dgm:prSet/>
      <dgm:spPr/>
    </dgm:pt>
    <dgm:pt modelId="{ABD99154-2127-43DF-ADD9-DA5817D2A0DE}">
      <dgm:prSet/>
      <dgm:spPr/>
      <dgm:t>
        <a:bodyPr/>
        <a:lstStyle/>
        <a:p>
          <a:r>
            <a:rPr lang="en-US">
              <a:solidFill>
                <a:srgbClr val="000000"/>
              </a:solidFill>
              <a:cs typeface="Calibri Light"/>
            </a:rPr>
            <a:t>Graphic design</a:t>
          </a:r>
        </a:p>
      </dgm:t>
    </dgm:pt>
    <dgm:pt modelId="{2F9F4810-26D4-4857-A68F-211F6E25E807}" type="parTrans" cxnId="{A53B1392-FE18-48B1-8127-A8EB20B61FA8}">
      <dgm:prSet/>
      <dgm:spPr/>
    </dgm:pt>
    <dgm:pt modelId="{AB695C45-745A-4D05-B1E2-ACDE38EC9F6A}" type="sibTrans" cxnId="{A53B1392-FE18-48B1-8127-A8EB20B61FA8}">
      <dgm:prSet/>
      <dgm:spPr/>
    </dgm:pt>
    <dgm:pt modelId="{ECD2F91B-CF29-4885-87FF-2D891A99EACC}">
      <dgm:prSet/>
      <dgm:spPr/>
      <dgm:t>
        <a:bodyPr/>
        <a:lstStyle/>
        <a:p>
          <a:r>
            <a:rPr lang="en-US">
              <a:solidFill>
                <a:srgbClr val="000000"/>
              </a:solidFill>
              <a:cs typeface="Calibri Light"/>
            </a:rPr>
            <a:t>Human factors engineering</a:t>
          </a:r>
        </a:p>
      </dgm:t>
    </dgm:pt>
    <dgm:pt modelId="{43B1E635-A2E8-44B1-94B3-EC51D974FB01}" type="parTrans" cxnId="{90EDDF09-B0B9-46B8-B65D-09E5F3CF7D63}">
      <dgm:prSet/>
      <dgm:spPr/>
    </dgm:pt>
    <dgm:pt modelId="{ADC5107E-088F-4003-AFD6-F7696CD57F95}" type="sibTrans" cxnId="{90EDDF09-B0B9-46B8-B65D-09E5F3CF7D63}">
      <dgm:prSet/>
      <dgm:spPr/>
    </dgm:pt>
    <dgm:pt modelId="{77D69113-BD57-4487-823B-DBF95F08A87F}" type="pres">
      <dgm:prSet presAssocID="{709C02A2-16B5-43E0-BF71-EAF34FA20F75}" presName="vert0" presStyleCnt="0">
        <dgm:presLayoutVars>
          <dgm:dir/>
          <dgm:animOne val="branch"/>
          <dgm:animLvl val="lvl"/>
        </dgm:presLayoutVars>
      </dgm:prSet>
      <dgm:spPr/>
    </dgm:pt>
    <dgm:pt modelId="{AD785474-CF0B-4FBC-9537-F374BB2E0506}" type="pres">
      <dgm:prSet presAssocID="{DE42110B-CECE-4857-A97D-16C35C3CBE2D}" presName="thickLine" presStyleLbl="alignNode1" presStyleIdx="0" presStyleCnt="10"/>
      <dgm:spPr/>
    </dgm:pt>
    <dgm:pt modelId="{3AE906CB-0F9F-4476-9996-89432C51B41E}" type="pres">
      <dgm:prSet presAssocID="{DE42110B-CECE-4857-A97D-16C35C3CBE2D}" presName="horz1" presStyleCnt="0"/>
      <dgm:spPr/>
    </dgm:pt>
    <dgm:pt modelId="{6CB78E48-DEBF-4B46-B67F-A9428C08A33D}" type="pres">
      <dgm:prSet presAssocID="{DE42110B-CECE-4857-A97D-16C35C3CBE2D}" presName="tx1" presStyleLbl="revTx" presStyleIdx="0" presStyleCnt="10"/>
      <dgm:spPr/>
    </dgm:pt>
    <dgm:pt modelId="{6E8361AE-3C43-4349-8CFA-4AE96903ADE7}" type="pres">
      <dgm:prSet presAssocID="{DE42110B-CECE-4857-A97D-16C35C3CBE2D}" presName="vert1" presStyleCnt="0"/>
      <dgm:spPr/>
    </dgm:pt>
    <dgm:pt modelId="{1A59A812-42E0-4959-AE9E-C64E47FC5344}" type="pres">
      <dgm:prSet presAssocID="{817687B7-7DF0-4E43-B180-C2C60A388F26}" presName="thickLine" presStyleLbl="alignNode1" presStyleIdx="1" presStyleCnt="10"/>
      <dgm:spPr/>
    </dgm:pt>
    <dgm:pt modelId="{76A22655-97C0-4ACF-BBDF-6CEEB5BF0833}" type="pres">
      <dgm:prSet presAssocID="{817687B7-7DF0-4E43-B180-C2C60A388F26}" presName="horz1" presStyleCnt="0"/>
      <dgm:spPr/>
    </dgm:pt>
    <dgm:pt modelId="{C7D758BA-94AA-403D-BD72-A83A12E5AEC6}" type="pres">
      <dgm:prSet presAssocID="{817687B7-7DF0-4E43-B180-C2C60A388F26}" presName="tx1" presStyleLbl="revTx" presStyleIdx="1" presStyleCnt="10"/>
      <dgm:spPr/>
    </dgm:pt>
    <dgm:pt modelId="{48647293-C20D-45DD-BC82-45E981D4B918}" type="pres">
      <dgm:prSet presAssocID="{817687B7-7DF0-4E43-B180-C2C60A388F26}" presName="vert1" presStyleCnt="0"/>
      <dgm:spPr/>
    </dgm:pt>
    <dgm:pt modelId="{45891E31-7086-426E-AC71-F8AFFEF701A7}" type="pres">
      <dgm:prSet presAssocID="{ABD99154-2127-43DF-ADD9-DA5817D2A0DE}" presName="thickLine" presStyleLbl="alignNode1" presStyleIdx="2" presStyleCnt="10"/>
      <dgm:spPr/>
    </dgm:pt>
    <dgm:pt modelId="{E2C9C18B-17D3-453B-9A1A-3DFDB560362A}" type="pres">
      <dgm:prSet presAssocID="{ABD99154-2127-43DF-ADD9-DA5817D2A0DE}" presName="horz1" presStyleCnt="0"/>
      <dgm:spPr/>
    </dgm:pt>
    <dgm:pt modelId="{35F6B766-0BC1-4E9C-B77A-ED3C18DEA975}" type="pres">
      <dgm:prSet presAssocID="{ABD99154-2127-43DF-ADD9-DA5817D2A0DE}" presName="tx1" presStyleLbl="revTx" presStyleIdx="2" presStyleCnt="10"/>
      <dgm:spPr/>
    </dgm:pt>
    <dgm:pt modelId="{32ED55DA-2B5D-42CF-A732-B382640B1ABA}" type="pres">
      <dgm:prSet presAssocID="{ABD99154-2127-43DF-ADD9-DA5817D2A0DE}" presName="vert1" presStyleCnt="0"/>
      <dgm:spPr/>
    </dgm:pt>
    <dgm:pt modelId="{D013DB0D-2FDB-4C5C-92E0-558498B9EEE5}" type="pres">
      <dgm:prSet presAssocID="{ECD2F91B-CF29-4885-87FF-2D891A99EACC}" presName="thickLine" presStyleLbl="alignNode1" presStyleIdx="3" presStyleCnt="10"/>
      <dgm:spPr/>
    </dgm:pt>
    <dgm:pt modelId="{A9CF75E8-B51B-40DC-B94F-57C05312A85B}" type="pres">
      <dgm:prSet presAssocID="{ECD2F91B-CF29-4885-87FF-2D891A99EACC}" presName="horz1" presStyleCnt="0"/>
      <dgm:spPr/>
    </dgm:pt>
    <dgm:pt modelId="{D25C63A8-F98B-48A9-BA95-83A2F8854A77}" type="pres">
      <dgm:prSet presAssocID="{ECD2F91B-CF29-4885-87FF-2D891A99EACC}" presName="tx1" presStyleLbl="revTx" presStyleIdx="3" presStyleCnt="10"/>
      <dgm:spPr/>
    </dgm:pt>
    <dgm:pt modelId="{63E40DF2-48C4-429B-8719-D0BAA469F6BB}" type="pres">
      <dgm:prSet presAssocID="{ECD2F91B-CF29-4885-87FF-2D891A99EACC}" presName="vert1" presStyleCnt="0"/>
      <dgm:spPr/>
    </dgm:pt>
    <dgm:pt modelId="{FB9CA11A-3975-42CC-9F9B-F4D9C3118D76}" type="pres">
      <dgm:prSet presAssocID="{3F44D5E7-3918-4CC3-99C7-20680FF06159}" presName="thickLine" presStyleLbl="alignNode1" presStyleIdx="4" presStyleCnt="10"/>
      <dgm:spPr/>
    </dgm:pt>
    <dgm:pt modelId="{5C287DFE-B4AF-4911-AA5B-438C17B2A88D}" type="pres">
      <dgm:prSet presAssocID="{3F44D5E7-3918-4CC3-99C7-20680FF06159}" presName="horz1" presStyleCnt="0"/>
      <dgm:spPr/>
    </dgm:pt>
    <dgm:pt modelId="{D008029F-F4A3-4B60-BA25-76ED63322A40}" type="pres">
      <dgm:prSet presAssocID="{3F44D5E7-3918-4CC3-99C7-20680FF06159}" presName="tx1" presStyleLbl="revTx" presStyleIdx="4" presStyleCnt="10"/>
      <dgm:spPr/>
    </dgm:pt>
    <dgm:pt modelId="{7ECD71AF-B40F-488B-9B8B-DA952B29EBE3}" type="pres">
      <dgm:prSet presAssocID="{3F44D5E7-3918-4CC3-99C7-20680FF06159}" presName="vert1" presStyleCnt="0"/>
      <dgm:spPr/>
    </dgm:pt>
    <dgm:pt modelId="{E314D1F2-1A97-46DE-A174-D81EAF693F6D}" type="pres">
      <dgm:prSet presAssocID="{5CFDCEE6-70EF-4ACA-84FE-9BBF2FE8CAF6}" presName="thickLine" presStyleLbl="alignNode1" presStyleIdx="5" presStyleCnt="10"/>
      <dgm:spPr/>
    </dgm:pt>
    <dgm:pt modelId="{AD6EB24B-E8D8-4CAE-A57E-6EDF8A3A1F1E}" type="pres">
      <dgm:prSet presAssocID="{5CFDCEE6-70EF-4ACA-84FE-9BBF2FE8CAF6}" presName="horz1" presStyleCnt="0"/>
      <dgm:spPr/>
    </dgm:pt>
    <dgm:pt modelId="{41E706EC-30D4-4EFE-9634-468FEF171ED8}" type="pres">
      <dgm:prSet presAssocID="{5CFDCEE6-70EF-4ACA-84FE-9BBF2FE8CAF6}" presName="tx1" presStyleLbl="revTx" presStyleIdx="5" presStyleCnt="10"/>
      <dgm:spPr/>
    </dgm:pt>
    <dgm:pt modelId="{0B0147F4-210D-429B-AF74-92951E29F877}" type="pres">
      <dgm:prSet presAssocID="{5CFDCEE6-70EF-4ACA-84FE-9BBF2FE8CAF6}" presName="vert1" presStyleCnt="0"/>
      <dgm:spPr/>
    </dgm:pt>
    <dgm:pt modelId="{C3C49378-F074-472F-84FF-9357363EBC5E}" type="pres">
      <dgm:prSet presAssocID="{C7F13790-A98C-44D0-AEEF-98C64F428F8E}" presName="thickLine" presStyleLbl="alignNode1" presStyleIdx="6" presStyleCnt="10"/>
      <dgm:spPr/>
    </dgm:pt>
    <dgm:pt modelId="{8C05060D-FCA9-4413-9A8A-7580AFC5C5BA}" type="pres">
      <dgm:prSet presAssocID="{C7F13790-A98C-44D0-AEEF-98C64F428F8E}" presName="horz1" presStyleCnt="0"/>
      <dgm:spPr/>
    </dgm:pt>
    <dgm:pt modelId="{E955B7A2-EC36-4E11-8113-DDCC8FB94F3C}" type="pres">
      <dgm:prSet presAssocID="{C7F13790-A98C-44D0-AEEF-98C64F428F8E}" presName="tx1" presStyleLbl="revTx" presStyleIdx="6" presStyleCnt="10"/>
      <dgm:spPr/>
    </dgm:pt>
    <dgm:pt modelId="{344F2570-D840-4A4A-9364-DAFB2A851ED3}" type="pres">
      <dgm:prSet presAssocID="{C7F13790-A98C-44D0-AEEF-98C64F428F8E}" presName="vert1" presStyleCnt="0"/>
      <dgm:spPr/>
    </dgm:pt>
    <dgm:pt modelId="{6ED3BFAA-D433-4BC7-B942-88F7B6076968}" type="pres">
      <dgm:prSet presAssocID="{D4013D02-FFC4-46E8-8328-EE55DDEBB10A}" presName="thickLine" presStyleLbl="alignNode1" presStyleIdx="7" presStyleCnt="10"/>
      <dgm:spPr/>
    </dgm:pt>
    <dgm:pt modelId="{BC08D85E-E8D0-422B-9C5A-8A9F3A38DDE5}" type="pres">
      <dgm:prSet presAssocID="{D4013D02-FFC4-46E8-8328-EE55DDEBB10A}" presName="horz1" presStyleCnt="0"/>
      <dgm:spPr/>
    </dgm:pt>
    <dgm:pt modelId="{08A16363-FFDF-453B-A0C8-CAFC0CCA9D8D}" type="pres">
      <dgm:prSet presAssocID="{D4013D02-FFC4-46E8-8328-EE55DDEBB10A}" presName="tx1" presStyleLbl="revTx" presStyleIdx="7" presStyleCnt="10"/>
      <dgm:spPr/>
    </dgm:pt>
    <dgm:pt modelId="{123C462B-609C-4DF6-985D-C680C02AEDB6}" type="pres">
      <dgm:prSet presAssocID="{D4013D02-FFC4-46E8-8328-EE55DDEBB10A}" presName="vert1" presStyleCnt="0"/>
      <dgm:spPr/>
    </dgm:pt>
    <dgm:pt modelId="{FFF65267-5F48-4809-95C4-469FA416BB3A}" type="pres">
      <dgm:prSet presAssocID="{284B0ACF-B10A-4487-A408-E35D19DC1A6F}" presName="thickLine" presStyleLbl="alignNode1" presStyleIdx="8" presStyleCnt="10"/>
      <dgm:spPr/>
    </dgm:pt>
    <dgm:pt modelId="{42E0B6FA-45A5-46AF-B62E-27AEF9B4305F}" type="pres">
      <dgm:prSet presAssocID="{284B0ACF-B10A-4487-A408-E35D19DC1A6F}" presName="horz1" presStyleCnt="0"/>
      <dgm:spPr/>
    </dgm:pt>
    <dgm:pt modelId="{7583E3EC-D2D8-4943-8276-9D259609A228}" type="pres">
      <dgm:prSet presAssocID="{284B0ACF-B10A-4487-A408-E35D19DC1A6F}" presName="tx1" presStyleLbl="revTx" presStyleIdx="8" presStyleCnt="10"/>
      <dgm:spPr/>
    </dgm:pt>
    <dgm:pt modelId="{DB935486-5422-46B9-9731-E2571DEF4C21}" type="pres">
      <dgm:prSet presAssocID="{284B0ACF-B10A-4487-A408-E35D19DC1A6F}" presName="vert1" presStyleCnt="0"/>
      <dgm:spPr/>
    </dgm:pt>
    <dgm:pt modelId="{8A4ADA9C-FDDE-48DF-AB4F-FC3F6FB4AD89}" type="pres">
      <dgm:prSet presAssocID="{8B6C4D78-A408-4EF7-9132-223CC9947A9D}" presName="thickLine" presStyleLbl="alignNode1" presStyleIdx="9" presStyleCnt="10"/>
      <dgm:spPr/>
    </dgm:pt>
    <dgm:pt modelId="{CB6F1997-09BF-4243-BC51-F85ECA2E3454}" type="pres">
      <dgm:prSet presAssocID="{8B6C4D78-A408-4EF7-9132-223CC9947A9D}" presName="horz1" presStyleCnt="0"/>
      <dgm:spPr/>
    </dgm:pt>
    <dgm:pt modelId="{9153304A-FFDE-440C-8E26-88C7A6876B94}" type="pres">
      <dgm:prSet presAssocID="{8B6C4D78-A408-4EF7-9132-223CC9947A9D}" presName="tx1" presStyleLbl="revTx" presStyleIdx="9" presStyleCnt="10"/>
      <dgm:spPr/>
    </dgm:pt>
    <dgm:pt modelId="{665AF20E-E639-4600-A8F3-5B01D58B13DC}" type="pres">
      <dgm:prSet presAssocID="{8B6C4D78-A408-4EF7-9132-223CC9947A9D}" presName="vert1" presStyleCnt="0"/>
      <dgm:spPr/>
    </dgm:pt>
  </dgm:ptLst>
  <dgm:cxnLst>
    <dgm:cxn modelId="{7D2A5405-6146-48EC-883C-95ADD1B92C17}" srcId="{709C02A2-16B5-43E0-BF71-EAF34FA20F75}" destId="{3F44D5E7-3918-4CC3-99C7-20680FF06159}" srcOrd="4" destOrd="0" parTransId="{9C8B0EC8-7F60-493B-8340-890EB2A465FE}" sibTransId="{1471C8B4-2255-45D2-A6CF-5614AC3CD4AD}"/>
    <dgm:cxn modelId="{8E09EC08-6382-4C02-9FAB-3B2732CF1F25}" type="presOf" srcId="{ABD99154-2127-43DF-ADD9-DA5817D2A0DE}" destId="{35F6B766-0BC1-4E9C-B77A-ED3C18DEA975}" srcOrd="0" destOrd="0" presId="urn:microsoft.com/office/officeart/2008/layout/LinedList"/>
    <dgm:cxn modelId="{90EDDF09-B0B9-46B8-B65D-09E5F3CF7D63}" srcId="{709C02A2-16B5-43E0-BF71-EAF34FA20F75}" destId="{ECD2F91B-CF29-4885-87FF-2D891A99EACC}" srcOrd="3" destOrd="0" parTransId="{43B1E635-A2E8-44B1-94B3-EC51D974FB01}" sibTransId="{ADC5107E-088F-4003-AFD6-F7696CD57F95}"/>
    <dgm:cxn modelId="{EFCDAC20-32F1-49FC-A0BF-796744A9C7BF}" srcId="{709C02A2-16B5-43E0-BF71-EAF34FA20F75}" destId="{817687B7-7DF0-4E43-B180-C2C60A388F26}" srcOrd="1" destOrd="0" parTransId="{F01B49CC-8679-4D83-BC10-4462973A800C}" sibTransId="{A541A23E-A15A-4980-9C98-B81ED690AAE0}"/>
    <dgm:cxn modelId="{6EFCE92B-46E0-4C44-9DEB-EB61A7D93F77}" type="presOf" srcId="{3F44D5E7-3918-4CC3-99C7-20680FF06159}" destId="{D008029F-F4A3-4B60-BA25-76ED63322A40}" srcOrd="0" destOrd="0" presId="urn:microsoft.com/office/officeart/2008/layout/LinedList"/>
    <dgm:cxn modelId="{5E84722F-3454-4117-BA01-730FCADA439B}" srcId="{709C02A2-16B5-43E0-BF71-EAF34FA20F75}" destId="{8B6C4D78-A408-4EF7-9132-223CC9947A9D}" srcOrd="9" destOrd="0" parTransId="{8A53BCB5-AD84-42A7-87B1-11A194ABAF57}" sibTransId="{BBBCCECB-DA22-47F2-A755-84649AB96226}"/>
    <dgm:cxn modelId="{7F517D38-E4BE-42F3-9AA5-F528A3735138}" type="presOf" srcId="{8B6C4D78-A408-4EF7-9132-223CC9947A9D}" destId="{9153304A-FFDE-440C-8E26-88C7A6876B94}" srcOrd="0" destOrd="0" presId="urn:microsoft.com/office/officeart/2008/layout/LinedList"/>
    <dgm:cxn modelId="{F67BA73F-3C23-42BC-B422-49FD1F199788}" type="presOf" srcId="{DE42110B-CECE-4857-A97D-16C35C3CBE2D}" destId="{6CB78E48-DEBF-4B46-B67F-A9428C08A33D}" srcOrd="0" destOrd="0" presId="urn:microsoft.com/office/officeart/2008/layout/LinedList"/>
    <dgm:cxn modelId="{DC019A6E-EF83-49D1-8B02-BBB25D863E7C}" srcId="{709C02A2-16B5-43E0-BF71-EAF34FA20F75}" destId="{284B0ACF-B10A-4487-A408-E35D19DC1A6F}" srcOrd="8" destOrd="0" parTransId="{263E4FB2-7A54-4603-AF85-EA15068EBCEB}" sibTransId="{9771FD4E-AC69-42B8-8DED-2711C24B3BBE}"/>
    <dgm:cxn modelId="{F5C1A571-F66C-4F64-ACD3-A5DC5CEED28E}" srcId="{709C02A2-16B5-43E0-BF71-EAF34FA20F75}" destId="{D4013D02-FFC4-46E8-8328-EE55DDEBB10A}" srcOrd="7" destOrd="0" parTransId="{5258BF63-531B-46BE-8E17-7BFCE1D36535}" sibTransId="{43089EA2-1A75-4672-A095-23833F4C042B}"/>
    <dgm:cxn modelId="{89EAA972-AB1F-4430-B63E-E8894F7FDA62}" srcId="{709C02A2-16B5-43E0-BF71-EAF34FA20F75}" destId="{C7F13790-A98C-44D0-AEEF-98C64F428F8E}" srcOrd="6" destOrd="0" parTransId="{6A3E3F06-0CC2-47D6-865A-46AF6E445828}" sibTransId="{77406A2C-FEBC-4224-BC88-D8FF82B5F215}"/>
    <dgm:cxn modelId="{79C3C576-CA90-4D05-86A4-13056C24F946}" type="presOf" srcId="{ECD2F91B-CF29-4885-87FF-2D891A99EACC}" destId="{D25C63A8-F98B-48A9-BA95-83A2F8854A77}" srcOrd="0" destOrd="0" presId="urn:microsoft.com/office/officeart/2008/layout/LinedList"/>
    <dgm:cxn modelId="{74C1107E-D780-4664-BF56-78FB1A4C29C7}" type="presOf" srcId="{D4013D02-FFC4-46E8-8328-EE55DDEBB10A}" destId="{08A16363-FFDF-453B-A0C8-CAFC0CCA9D8D}" srcOrd="0" destOrd="0" presId="urn:microsoft.com/office/officeart/2008/layout/LinedList"/>
    <dgm:cxn modelId="{A53B1392-FE18-48B1-8127-A8EB20B61FA8}" srcId="{709C02A2-16B5-43E0-BF71-EAF34FA20F75}" destId="{ABD99154-2127-43DF-ADD9-DA5817D2A0DE}" srcOrd="2" destOrd="0" parTransId="{2F9F4810-26D4-4857-A68F-211F6E25E807}" sibTransId="{AB695C45-745A-4D05-B1E2-ACDE38EC9F6A}"/>
    <dgm:cxn modelId="{F11AADB6-9BD8-4004-99A5-6A641943643D}" type="presOf" srcId="{709C02A2-16B5-43E0-BF71-EAF34FA20F75}" destId="{77D69113-BD57-4487-823B-DBF95F08A87F}" srcOrd="0" destOrd="0" presId="urn:microsoft.com/office/officeart/2008/layout/LinedList"/>
    <dgm:cxn modelId="{AF8C99BC-CE80-44C8-87C6-E225B131A1B5}" type="presOf" srcId="{284B0ACF-B10A-4487-A408-E35D19DC1A6F}" destId="{7583E3EC-D2D8-4943-8276-9D259609A228}" srcOrd="0" destOrd="0" presId="urn:microsoft.com/office/officeart/2008/layout/LinedList"/>
    <dgm:cxn modelId="{88ACAFC0-44BB-4E77-819F-FD84C5F7B6EF}" type="presOf" srcId="{5CFDCEE6-70EF-4ACA-84FE-9BBF2FE8CAF6}" destId="{41E706EC-30D4-4EFE-9634-468FEF171ED8}" srcOrd="0" destOrd="0" presId="urn:microsoft.com/office/officeart/2008/layout/LinedList"/>
    <dgm:cxn modelId="{4BA649D0-8DF1-475F-AA83-B9C2A7223CFC}" srcId="{709C02A2-16B5-43E0-BF71-EAF34FA20F75}" destId="{DE42110B-CECE-4857-A97D-16C35C3CBE2D}" srcOrd="0" destOrd="0" parTransId="{B70ACD90-1ACB-41F9-9346-07C8EF99833A}" sibTransId="{8D564513-EBCF-455E-968A-E3FB3FB8B665}"/>
    <dgm:cxn modelId="{36B221DA-CEB6-47B7-95DB-069CDABBD840}" type="presOf" srcId="{817687B7-7DF0-4E43-B180-C2C60A388F26}" destId="{C7D758BA-94AA-403D-BD72-A83A12E5AEC6}" srcOrd="0" destOrd="0" presId="urn:microsoft.com/office/officeart/2008/layout/LinedList"/>
    <dgm:cxn modelId="{7EB681FB-AFDF-4DF5-8B19-0819A56CFC4A}" type="presOf" srcId="{C7F13790-A98C-44D0-AEEF-98C64F428F8E}" destId="{E955B7A2-EC36-4E11-8113-DDCC8FB94F3C}" srcOrd="0" destOrd="0" presId="urn:microsoft.com/office/officeart/2008/layout/LinedList"/>
    <dgm:cxn modelId="{383D12FC-8D7D-4694-9601-6318FD99CA8D}" srcId="{709C02A2-16B5-43E0-BF71-EAF34FA20F75}" destId="{5CFDCEE6-70EF-4ACA-84FE-9BBF2FE8CAF6}" srcOrd="5" destOrd="0" parTransId="{8F8C7FA0-CE00-4EA3-BF01-DF676C2409F3}" sibTransId="{D12A3954-56DF-4A50-AF1B-540E02B877E8}"/>
    <dgm:cxn modelId="{5B822590-EAE0-420D-8FF1-3A92268AC32E}" type="presParOf" srcId="{77D69113-BD57-4487-823B-DBF95F08A87F}" destId="{AD785474-CF0B-4FBC-9537-F374BB2E0506}" srcOrd="0" destOrd="0" presId="urn:microsoft.com/office/officeart/2008/layout/LinedList"/>
    <dgm:cxn modelId="{0D1F1A44-297E-477C-B5F7-51E9EA303B01}" type="presParOf" srcId="{77D69113-BD57-4487-823B-DBF95F08A87F}" destId="{3AE906CB-0F9F-4476-9996-89432C51B41E}" srcOrd="1" destOrd="0" presId="urn:microsoft.com/office/officeart/2008/layout/LinedList"/>
    <dgm:cxn modelId="{526EB16E-7002-473B-BEEE-2B9430B2F0F5}" type="presParOf" srcId="{3AE906CB-0F9F-4476-9996-89432C51B41E}" destId="{6CB78E48-DEBF-4B46-B67F-A9428C08A33D}" srcOrd="0" destOrd="0" presId="urn:microsoft.com/office/officeart/2008/layout/LinedList"/>
    <dgm:cxn modelId="{D3CFAEA6-5B3F-406D-8AB6-CB8FF928786A}" type="presParOf" srcId="{3AE906CB-0F9F-4476-9996-89432C51B41E}" destId="{6E8361AE-3C43-4349-8CFA-4AE96903ADE7}" srcOrd="1" destOrd="0" presId="urn:microsoft.com/office/officeart/2008/layout/LinedList"/>
    <dgm:cxn modelId="{730CC20E-EFCE-469F-A1AC-A72F974F0E25}" type="presParOf" srcId="{77D69113-BD57-4487-823B-DBF95F08A87F}" destId="{1A59A812-42E0-4959-AE9E-C64E47FC5344}" srcOrd="2" destOrd="0" presId="urn:microsoft.com/office/officeart/2008/layout/LinedList"/>
    <dgm:cxn modelId="{7D057192-F425-470F-93BF-FFE01D75B7DF}" type="presParOf" srcId="{77D69113-BD57-4487-823B-DBF95F08A87F}" destId="{76A22655-97C0-4ACF-BBDF-6CEEB5BF0833}" srcOrd="3" destOrd="0" presId="urn:microsoft.com/office/officeart/2008/layout/LinedList"/>
    <dgm:cxn modelId="{24BA10AE-D107-4810-973C-5D6D0F70F493}" type="presParOf" srcId="{76A22655-97C0-4ACF-BBDF-6CEEB5BF0833}" destId="{C7D758BA-94AA-403D-BD72-A83A12E5AEC6}" srcOrd="0" destOrd="0" presId="urn:microsoft.com/office/officeart/2008/layout/LinedList"/>
    <dgm:cxn modelId="{1BD399AA-AB11-408F-B32F-DC3C8971B534}" type="presParOf" srcId="{76A22655-97C0-4ACF-BBDF-6CEEB5BF0833}" destId="{48647293-C20D-45DD-BC82-45E981D4B918}" srcOrd="1" destOrd="0" presId="urn:microsoft.com/office/officeart/2008/layout/LinedList"/>
    <dgm:cxn modelId="{01CA2B50-1C35-4324-819A-AC1EBDD156EA}" type="presParOf" srcId="{77D69113-BD57-4487-823B-DBF95F08A87F}" destId="{45891E31-7086-426E-AC71-F8AFFEF701A7}" srcOrd="4" destOrd="0" presId="urn:microsoft.com/office/officeart/2008/layout/LinedList"/>
    <dgm:cxn modelId="{47FD0027-EE26-42B0-8366-F1B7878B492D}" type="presParOf" srcId="{77D69113-BD57-4487-823B-DBF95F08A87F}" destId="{E2C9C18B-17D3-453B-9A1A-3DFDB560362A}" srcOrd="5" destOrd="0" presId="urn:microsoft.com/office/officeart/2008/layout/LinedList"/>
    <dgm:cxn modelId="{28B5D057-4FC7-4E23-8D72-9CF5CB38102E}" type="presParOf" srcId="{E2C9C18B-17D3-453B-9A1A-3DFDB560362A}" destId="{35F6B766-0BC1-4E9C-B77A-ED3C18DEA975}" srcOrd="0" destOrd="0" presId="urn:microsoft.com/office/officeart/2008/layout/LinedList"/>
    <dgm:cxn modelId="{4A1C92FB-A89A-4B67-AF81-0BEAED0BA8D0}" type="presParOf" srcId="{E2C9C18B-17D3-453B-9A1A-3DFDB560362A}" destId="{32ED55DA-2B5D-42CF-A732-B382640B1ABA}" srcOrd="1" destOrd="0" presId="urn:microsoft.com/office/officeart/2008/layout/LinedList"/>
    <dgm:cxn modelId="{65F05818-F9C7-47D7-B50C-7DAF6D8DE018}" type="presParOf" srcId="{77D69113-BD57-4487-823B-DBF95F08A87F}" destId="{D013DB0D-2FDB-4C5C-92E0-558498B9EEE5}" srcOrd="6" destOrd="0" presId="urn:microsoft.com/office/officeart/2008/layout/LinedList"/>
    <dgm:cxn modelId="{BBC30AE3-B5B1-43AF-BD7E-6E5F0295CEEB}" type="presParOf" srcId="{77D69113-BD57-4487-823B-DBF95F08A87F}" destId="{A9CF75E8-B51B-40DC-B94F-57C05312A85B}" srcOrd="7" destOrd="0" presId="urn:microsoft.com/office/officeart/2008/layout/LinedList"/>
    <dgm:cxn modelId="{4B149B41-CDC3-4CD5-8813-96EC21375327}" type="presParOf" srcId="{A9CF75E8-B51B-40DC-B94F-57C05312A85B}" destId="{D25C63A8-F98B-48A9-BA95-83A2F8854A77}" srcOrd="0" destOrd="0" presId="urn:microsoft.com/office/officeart/2008/layout/LinedList"/>
    <dgm:cxn modelId="{94A357D0-94AD-4D77-A5C5-BBF61F46C908}" type="presParOf" srcId="{A9CF75E8-B51B-40DC-B94F-57C05312A85B}" destId="{63E40DF2-48C4-429B-8719-D0BAA469F6BB}" srcOrd="1" destOrd="0" presId="urn:microsoft.com/office/officeart/2008/layout/LinedList"/>
    <dgm:cxn modelId="{9A5BD640-EA00-4925-80F3-B7D257F70C46}" type="presParOf" srcId="{77D69113-BD57-4487-823B-DBF95F08A87F}" destId="{FB9CA11A-3975-42CC-9F9B-F4D9C3118D76}" srcOrd="8" destOrd="0" presId="urn:microsoft.com/office/officeart/2008/layout/LinedList"/>
    <dgm:cxn modelId="{55F28177-4F4C-4902-937A-CAE0F58E1434}" type="presParOf" srcId="{77D69113-BD57-4487-823B-DBF95F08A87F}" destId="{5C287DFE-B4AF-4911-AA5B-438C17B2A88D}" srcOrd="9" destOrd="0" presId="urn:microsoft.com/office/officeart/2008/layout/LinedList"/>
    <dgm:cxn modelId="{A4881D05-3C06-46F3-9D67-704E2DF2E988}" type="presParOf" srcId="{5C287DFE-B4AF-4911-AA5B-438C17B2A88D}" destId="{D008029F-F4A3-4B60-BA25-76ED63322A40}" srcOrd="0" destOrd="0" presId="urn:microsoft.com/office/officeart/2008/layout/LinedList"/>
    <dgm:cxn modelId="{6AF3B580-CAB9-45EB-A7F3-D0DE7D4AA2AC}" type="presParOf" srcId="{5C287DFE-B4AF-4911-AA5B-438C17B2A88D}" destId="{7ECD71AF-B40F-488B-9B8B-DA952B29EBE3}" srcOrd="1" destOrd="0" presId="urn:microsoft.com/office/officeart/2008/layout/LinedList"/>
    <dgm:cxn modelId="{286CA3C4-2D2E-408B-8BD6-EA472F7EB18A}" type="presParOf" srcId="{77D69113-BD57-4487-823B-DBF95F08A87F}" destId="{E314D1F2-1A97-46DE-A174-D81EAF693F6D}" srcOrd="10" destOrd="0" presId="urn:microsoft.com/office/officeart/2008/layout/LinedList"/>
    <dgm:cxn modelId="{61CC7EE3-5E63-487F-941F-D9CB3CB8FF4B}" type="presParOf" srcId="{77D69113-BD57-4487-823B-DBF95F08A87F}" destId="{AD6EB24B-E8D8-4CAE-A57E-6EDF8A3A1F1E}" srcOrd="11" destOrd="0" presId="urn:microsoft.com/office/officeart/2008/layout/LinedList"/>
    <dgm:cxn modelId="{18FCD5DC-4725-4546-B028-3D6F4E7913AB}" type="presParOf" srcId="{AD6EB24B-E8D8-4CAE-A57E-6EDF8A3A1F1E}" destId="{41E706EC-30D4-4EFE-9634-468FEF171ED8}" srcOrd="0" destOrd="0" presId="urn:microsoft.com/office/officeart/2008/layout/LinedList"/>
    <dgm:cxn modelId="{E7CD5F11-DE21-41FA-BB2E-13C86FF33675}" type="presParOf" srcId="{AD6EB24B-E8D8-4CAE-A57E-6EDF8A3A1F1E}" destId="{0B0147F4-210D-429B-AF74-92951E29F877}" srcOrd="1" destOrd="0" presId="urn:microsoft.com/office/officeart/2008/layout/LinedList"/>
    <dgm:cxn modelId="{38079D6A-DBD5-4CE3-B9AC-2CE219AA7335}" type="presParOf" srcId="{77D69113-BD57-4487-823B-DBF95F08A87F}" destId="{C3C49378-F074-472F-84FF-9357363EBC5E}" srcOrd="12" destOrd="0" presId="urn:microsoft.com/office/officeart/2008/layout/LinedList"/>
    <dgm:cxn modelId="{66F72B4F-66A8-40CD-873A-19B0D4907116}" type="presParOf" srcId="{77D69113-BD57-4487-823B-DBF95F08A87F}" destId="{8C05060D-FCA9-4413-9A8A-7580AFC5C5BA}" srcOrd="13" destOrd="0" presId="urn:microsoft.com/office/officeart/2008/layout/LinedList"/>
    <dgm:cxn modelId="{AF55A91E-BCAF-4C11-9B0F-F8A08215BA68}" type="presParOf" srcId="{8C05060D-FCA9-4413-9A8A-7580AFC5C5BA}" destId="{E955B7A2-EC36-4E11-8113-DDCC8FB94F3C}" srcOrd="0" destOrd="0" presId="urn:microsoft.com/office/officeart/2008/layout/LinedList"/>
    <dgm:cxn modelId="{300E6EA3-7C4A-47D2-94B2-B5B54A928B91}" type="presParOf" srcId="{8C05060D-FCA9-4413-9A8A-7580AFC5C5BA}" destId="{344F2570-D840-4A4A-9364-DAFB2A851ED3}" srcOrd="1" destOrd="0" presId="urn:microsoft.com/office/officeart/2008/layout/LinedList"/>
    <dgm:cxn modelId="{568FA560-159A-4E96-BB1B-F48D25E7B092}" type="presParOf" srcId="{77D69113-BD57-4487-823B-DBF95F08A87F}" destId="{6ED3BFAA-D433-4BC7-B942-88F7B6076968}" srcOrd="14" destOrd="0" presId="urn:microsoft.com/office/officeart/2008/layout/LinedList"/>
    <dgm:cxn modelId="{A192625E-580F-4FE4-BAE3-75094518FE68}" type="presParOf" srcId="{77D69113-BD57-4487-823B-DBF95F08A87F}" destId="{BC08D85E-E8D0-422B-9C5A-8A9F3A38DDE5}" srcOrd="15" destOrd="0" presId="urn:microsoft.com/office/officeart/2008/layout/LinedList"/>
    <dgm:cxn modelId="{5F1621C5-D120-4117-A5AE-0B1FD68FAA74}" type="presParOf" srcId="{BC08D85E-E8D0-422B-9C5A-8A9F3A38DDE5}" destId="{08A16363-FFDF-453B-A0C8-CAFC0CCA9D8D}" srcOrd="0" destOrd="0" presId="urn:microsoft.com/office/officeart/2008/layout/LinedList"/>
    <dgm:cxn modelId="{29921C99-1AF4-4FCE-93ED-644097E19E74}" type="presParOf" srcId="{BC08D85E-E8D0-422B-9C5A-8A9F3A38DDE5}" destId="{123C462B-609C-4DF6-985D-C680C02AEDB6}" srcOrd="1" destOrd="0" presId="urn:microsoft.com/office/officeart/2008/layout/LinedList"/>
    <dgm:cxn modelId="{5895D263-1F60-435C-8358-8BD35C853113}" type="presParOf" srcId="{77D69113-BD57-4487-823B-DBF95F08A87F}" destId="{FFF65267-5F48-4809-95C4-469FA416BB3A}" srcOrd="16" destOrd="0" presId="urn:microsoft.com/office/officeart/2008/layout/LinedList"/>
    <dgm:cxn modelId="{CFD8265C-A162-4794-A6D9-56CCA33A922C}" type="presParOf" srcId="{77D69113-BD57-4487-823B-DBF95F08A87F}" destId="{42E0B6FA-45A5-46AF-B62E-27AEF9B4305F}" srcOrd="17" destOrd="0" presId="urn:microsoft.com/office/officeart/2008/layout/LinedList"/>
    <dgm:cxn modelId="{C2B47380-84BD-4F53-BCC6-A69701CCB33F}" type="presParOf" srcId="{42E0B6FA-45A5-46AF-B62E-27AEF9B4305F}" destId="{7583E3EC-D2D8-4943-8276-9D259609A228}" srcOrd="0" destOrd="0" presId="urn:microsoft.com/office/officeart/2008/layout/LinedList"/>
    <dgm:cxn modelId="{CDE2EC81-B7D8-448F-A81B-AD6F6B455E11}" type="presParOf" srcId="{42E0B6FA-45A5-46AF-B62E-27AEF9B4305F}" destId="{DB935486-5422-46B9-9731-E2571DEF4C21}" srcOrd="1" destOrd="0" presId="urn:microsoft.com/office/officeart/2008/layout/LinedList"/>
    <dgm:cxn modelId="{1F91A6EF-12EB-4E31-8F60-13DAD2C4CED8}" type="presParOf" srcId="{77D69113-BD57-4487-823B-DBF95F08A87F}" destId="{8A4ADA9C-FDDE-48DF-AB4F-FC3F6FB4AD89}" srcOrd="18" destOrd="0" presId="urn:microsoft.com/office/officeart/2008/layout/LinedList"/>
    <dgm:cxn modelId="{F4DC4F00-F7CA-45AC-880D-8E245081E0BA}" type="presParOf" srcId="{77D69113-BD57-4487-823B-DBF95F08A87F}" destId="{CB6F1997-09BF-4243-BC51-F85ECA2E3454}" srcOrd="19" destOrd="0" presId="urn:microsoft.com/office/officeart/2008/layout/LinedList"/>
    <dgm:cxn modelId="{8B7C270C-DDB9-47AC-9299-CDBA076552D4}" type="presParOf" srcId="{CB6F1997-09BF-4243-BC51-F85ECA2E3454}" destId="{9153304A-FFDE-440C-8E26-88C7A6876B94}" srcOrd="0" destOrd="0" presId="urn:microsoft.com/office/officeart/2008/layout/LinedList"/>
    <dgm:cxn modelId="{F860A035-6716-4027-9BAB-DAF7021A015A}" type="presParOf" srcId="{CB6F1997-09BF-4243-BC51-F85ECA2E3454}" destId="{665AF20E-E639-4600-A8F3-5B01D58B13D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9C02A2-16B5-43E0-BF71-EAF34FA20F75}" type="doc">
      <dgm:prSet loTypeId="urn:microsoft.com/office/officeart/2008/layout/LinedList" loCatId="list" qsTypeId="urn:microsoft.com/office/officeart/2005/8/quickstyle/simple3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DE42110B-CECE-4857-A97D-16C35C3CBE2D}">
      <dgm:prSet/>
      <dgm:spPr/>
      <dgm:t>
        <a:bodyPr/>
        <a:lstStyle/>
        <a:p>
          <a:r>
            <a:rPr lang="fi-FI" b="1" i="1"/>
            <a:t>”Design is not just what it looks like and feels like. Design is how it works.” – Steve Jobs.</a:t>
          </a:r>
          <a:endParaRPr lang="en-US"/>
        </a:p>
      </dgm:t>
    </dgm:pt>
    <dgm:pt modelId="{B70ACD90-1ACB-41F9-9346-07C8EF99833A}" type="parTrans" cxnId="{4BA649D0-8DF1-475F-AA83-B9C2A7223CFC}">
      <dgm:prSet/>
      <dgm:spPr/>
      <dgm:t>
        <a:bodyPr/>
        <a:lstStyle/>
        <a:p>
          <a:endParaRPr lang="en-US"/>
        </a:p>
      </dgm:t>
    </dgm:pt>
    <dgm:pt modelId="{8D564513-EBCF-455E-968A-E3FB3FB8B665}" type="sibTrans" cxnId="{4BA649D0-8DF1-475F-AA83-B9C2A7223CFC}">
      <dgm:prSet/>
      <dgm:spPr/>
      <dgm:t>
        <a:bodyPr/>
        <a:lstStyle/>
        <a:p>
          <a:endParaRPr lang="en-US"/>
        </a:p>
      </dgm:t>
    </dgm:pt>
    <dgm:pt modelId="{5DEC5C37-1FC4-489D-A4D3-749B7DCA2242}">
      <dgm:prSet/>
      <dgm:spPr/>
      <dgm:t>
        <a:bodyPr/>
        <a:lstStyle/>
        <a:p>
          <a:r>
            <a:rPr lang="fi-FI"/>
            <a:t>User Experience design highlights and promotes product.</a:t>
          </a:r>
          <a:endParaRPr lang="en-US"/>
        </a:p>
      </dgm:t>
    </dgm:pt>
    <dgm:pt modelId="{7760880F-2050-4DCE-84C1-014AF1D6B4A9}" type="parTrans" cxnId="{63943B9E-4809-40A5-AA2C-3915682AA178}">
      <dgm:prSet/>
      <dgm:spPr/>
      <dgm:t>
        <a:bodyPr/>
        <a:lstStyle/>
        <a:p>
          <a:endParaRPr lang="en-US"/>
        </a:p>
      </dgm:t>
    </dgm:pt>
    <dgm:pt modelId="{163914FE-08D1-48DD-BB1F-8CBDE80F0A12}" type="sibTrans" cxnId="{63943B9E-4809-40A5-AA2C-3915682AA178}">
      <dgm:prSet/>
      <dgm:spPr/>
      <dgm:t>
        <a:bodyPr/>
        <a:lstStyle/>
        <a:p>
          <a:endParaRPr lang="en-US"/>
        </a:p>
      </dgm:t>
    </dgm:pt>
    <dgm:pt modelId="{A784426D-CA2C-4917-9059-7F69482955D0}">
      <dgm:prSet/>
      <dgm:spPr/>
      <dgm:t>
        <a:bodyPr/>
        <a:lstStyle/>
        <a:p>
          <a:r>
            <a:rPr lang="fi-FI"/>
            <a:t>UX design as key part of building and growing customer confidence.</a:t>
          </a:r>
          <a:endParaRPr lang="en-US"/>
        </a:p>
      </dgm:t>
    </dgm:pt>
    <dgm:pt modelId="{B2A276AE-5011-4FB4-8D3D-0A21946ABCD2}" type="parTrans" cxnId="{0AF58DA5-6424-4AAB-92FA-27A1AA7A5A9B}">
      <dgm:prSet/>
      <dgm:spPr/>
      <dgm:t>
        <a:bodyPr/>
        <a:lstStyle/>
        <a:p>
          <a:endParaRPr lang="en-US"/>
        </a:p>
      </dgm:t>
    </dgm:pt>
    <dgm:pt modelId="{7080C942-AA27-467E-B2BE-6EC3FBA1213B}" type="sibTrans" cxnId="{0AF58DA5-6424-4AAB-92FA-27A1AA7A5A9B}">
      <dgm:prSet/>
      <dgm:spPr/>
      <dgm:t>
        <a:bodyPr/>
        <a:lstStyle/>
        <a:p>
          <a:endParaRPr lang="en-US"/>
        </a:p>
      </dgm:t>
    </dgm:pt>
    <dgm:pt modelId="{E96BFC46-5515-4D37-AA1B-848FD8A5A90D}">
      <dgm:prSet/>
      <dgm:spPr/>
      <dgm:t>
        <a:bodyPr/>
        <a:lstStyle/>
        <a:p>
          <a:r>
            <a:rPr lang="fi-FI"/>
            <a:t>UX affect the ability of an organization to achieve its business goals even though product is technically great.</a:t>
          </a:r>
          <a:endParaRPr lang="en-US"/>
        </a:p>
      </dgm:t>
    </dgm:pt>
    <dgm:pt modelId="{308853FB-92E8-49F1-9930-6DDB4ADEB4D8}" type="parTrans" cxnId="{8100D317-0CA9-4BE8-943E-262CA491E94A}">
      <dgm:prSet/>
      <dgm:spPr/>
      <dgm:t>
        <a:bodyPr/>
        <a:lstStyle/>
        <a:p>
          <a:endParaRPr lang="en-US"/>
        </a:p>
      </dgm:t>
    </dgm:pt>
    <dgm:pt modelId="{18B5A85A-3A84-4F1B-8BAA-445A0407E805}" type="sibTrans" cxnId="{8100D317-0CA9-4BE8-943E-262CA491E94A}">
      <dgm:prSet/>
      <dgm:spPr/>
      <dgm:t>
        <a:bodyPr/>
        <a:lstStyle/>
        <a:p>
          <a:endParaRPr lang="en-US"/>
        </a:p>
      </dgm:t>
    </dgm:pt>
    <dgm:pt modelId="{35CFC587-EAE8-43F7-9BAA-22BDED809AD5}">
      <dgm:prSet/>
      <dgm:spPr/>
      <dgm:t>
        <a:bodyPr/>
        <a:lstStyle/>
        <a:p>
          <a:r>
            <a:rPr lang="fi-FI"/>
            <a:t>For the survival of product/ system in market</a:t>
          </a:r>
          <a:endParaRPr lang="en-US"/>
        </a:p>
      </dgm:t>
    </dgm:pt>
    <dgm:pt modelId="{FAF9D401-41F1-4785-A727-D87C5162BEA0}" type="parTrans" cxnId="{9FDBF640-8F4D-428F-92FD-78688AF83D9A}">
      <dgm:prSet/>
      <dgm:spPr/>
      <dgm:t>
        <a:bodyPr/>
        <a:lstStyle/>
        <a:p>
          <a:endParaRPr lang="en-US"/>
        </a:p>
      </dgm:t>
    </dgm:pt>
    <dgm:pt modelId="{C047F5DE-2FE3-4BE7-8758-D7A068E64B0A}" type="sibTrans" cxnId="{9FDBF640-8F4D-428F-92FD-78688AF83D9A}">
      <dgm:prSet/>
      <dgm:spPr/>
      <dgm:t>
        <a:bodyPr/>
        <a:lstStyle/>
        <a:p>
          <a:endParaRPr lang="en-US"/>
        </a:p>
      </dgm:t>
    </dgm:pt>
    <dgm:pt modelId="{6244DECA-1C85-406C-9F93-AD6FC4408388}" type="pres">
      <dgm:prSet presAssocID="{709C02A2-16B5-43E0-BF71-EAF34FA20F75}" presName="vert0" presStyleCnt="0">
        <dgm:presLayoutVars>
          <dgm:dir/>
          <dgm:animOne val="branch"/>
          <dgm:animLvl val="lvl"/>
        </dgm:presLayoutVars>
      </dgm:prSet>
      <dgm:spPr/>
    </dgm:pt>
    <dgm:pt modelId="{6409831F-7BAD-4D9B-BC28-D04F347C737A}" type="pres">
      <dgm:prSet presAssocID="{DE42110B-CECE-4857-A97D-16C35C3CBE2D}" presName="thickLine" presStyleLbl="alignNode1" presStyleIdx="0" presStyleCnt="1"/>
      <dgm:spPr/>
    </dgm:pt>
    <dgm:pt modelId="{8FFD1E24-0000-432F-BB7E-EFCD04E5206B}" type="pres">
      <dgm:prSet presAssocID="{DE42110B-CECE-4857-A97D-16C35C3CBE2D}" presName="horz1" presStyleCnt="0"/>
      <dgm:spPr/>
    </dgm:pt>
    <dgm:pt modelId="{2423EA8A-2DC0-41C9-AB7F-C0A89B80DC54}" type="pres">
      <dgm:prSet presAssocID="{DE42110B-CECE-4857-A97D-16C35C3CBE2D}" presName="tx1" presStyleLbl="revTx" presStyleIdx="0" presStyleCnt="5"/>
      <dgm:spPr/>
    </dgm:pt>
    <dgm:pt modelId="{B119F93F-D8ED-4562-9E9F-166BB30BE847}" type="pres">
      <dgm:prSet presAssocID="{DE42110B-CECE-4857-A97D-16C35C3CBE2D}" presName="vert1" presStyleCnt="0"/>
      <dgm:spPr/>
    </dgm:pt>
    <dgm:pt modelId="{6CFEA6DE-DBA7-492B-834C-B807B1E1722B}" type="pres">
      <dgm:prSet presAssocID="{5DEC5C37-1FC4-489D-A4D3-749B7DCA2242}" presName="vertSpace2a" presStyleCnt="0"/>
      <dgm:spPr/>
    </dgm:pt>
    <dgm:pt modelId="{4A269850-E1B2-4DEB-86C5-D5EE9504A542}" type="pres">
      <dgm:prSet presAssocID="{5DEC5C37-1FC4-489D-A4D3-749B7DCA2242}" presName="horz2" presStyleCnt="0"/>
      <dgm:spPr/>
    </dgm:pt>
    <dgm:pt modelId="{5046A90C-F6A6-4A67-BC3C-A478AF73BFC4}" type="pres">
      <dgm:prSet presAssocID="{5DEC5C37-1FC4-489D-A4D3-749B7DCA2242}" presName="horzSpace2" presStyleCnt="0"/>
      <dgm:spPr/>
    </dgm:pt>
    <dgm:pt modelId="{3D280A98-B9F1-471B-AF72-FE23C17C017C}" type="pres">
      <dgm:prSet presAssocID="{5DEC5C37-1FC4-489D-A4D3-749B7DCA2242}" presName="tx2" presStyleLbl="revTx" presStyleIdx="1" presStyleCnt="5"/>
      <dgm:spPr/>
    </dgm:pt>
    <dgm:pt modelId="{82B38854-F7E3-4D4B-97E3-B5658FBE9BE6}" type="pres">
      <dgm:prSet presAssocID="{5DEC5C37-1FC4-489D-A4D3-749B7DCA2242}" presName="vert2" presStyleCnt="0"/>
      <dgm:spPr/>
    </dgm:pt>
    <dgm:pt modelId="{62717CAC-B0E4-4CA9-A348-B703225A04BD}" type="pres">
      <dgm:prSet presAssocID="{5DEC5C37-1FC4-489D-A4D3-749B7DCA2242}" presName="thinLine2b" presStyleLbl="callout" presStyleIdx="0" presStyleCnt="4"/>
      <dgm:spPr/>
    </dgm:pt>
    <dgm:pt modelId="{FE76F4C7-CDA7-4B87-B3F0-F0DA7CB8E170}" type="pres">
      <dgm:prSet presAssocID="{5DEC5C37-1FC4-489D-A4D3-749B7DCA2242}" presName="vertSpace2b" presStyleCnt="0"/>
      <dgm:spPr/>
    </dgm:pt>
    <dgm:pt modelId="{45B6869E-65AB-45F5-9102-A156E40DC2B3}" type="pres">
      <dgm:prSet presAssocID="{A784426D-CA2C-4917-9059-7F69482955D0}" presName="horz2" presStyleCnt="0"/>
      <dgm:spPr/>
    </dgm:pt>
    <dgm:pt modelId="{23023960-8BF0-4FFF-A51D-E6C55DFB10AF}" type="pres">
      <dgm:prSet presAssocID="{A784426D-CA2C-4917-9059-7F69482955D0}" presName="horzSpace2" presStyleCnt="0"/>
      <dgm:spPr/>
    </dgm:pt>
    <dgm:pt modelId="{8B6BACA1-C809-4B8E-A63B-EBA502036E7F}" type="pres">
      <dgm:prSet presAssocID="{A784426D-CA2C-4917-9059-7F69482955D0}" presName="tx2" presStyleLbl="revTx" presStyleIdx="2" presStyleCnt="5"/>
      <dgm:spPr/>
    </dgm:pt>
    <dgm:pt modelId="{27E0EB25-58E6-42DE-B6F6-C67C50057001}" type="pres">
      <dgm:prSet presAssocID="{A784426D-CA2C-4917-9059-7F69482955D0}" presName="vert2" presStyleCnt="0"/>
      <dgm:spPr/>
    </dgm:pt>
    <dgm:pt modelId="{2D0F2702-0F92-45B6-8C05-93DF331EFDD2}" type="pres">
      <dgm:prSet presAssocID="{A784426D-CA2C-4917-9059-7F69482955D0}" presName="thinLine2b" presStyleLbl="callout" presStyleIdx="1" presStyleCnt="4"/>
      <dgm:spPr/>
    </dgm:pt>
    <dgm:pt modelId="{DD58C2B7-068C-44FD-BE66-ED6802891179}" type="pres">
      <dgm:prSet presAssocID="{A784426D-CA2C-4917-9059-7F69482955D0}" presName="vertSpace2b" presStyleCnt="0"/>
      <dgm:spPr/>
    </dgm:pt>
    <dgm:pt modelId="{04B951C0-C447-4432-AFDB-C80609A7243E}" type="pres">
      <dgm:prSet presAssocID="{E96BFC46-5515-4D37-AA1B-848FD8A5A90D}" presName="horz2" presStyleCnt="0"/>
      <dgm:spPr/>
    </dgm:pt>
    <dgm:pt modelId="{229FBA6E-8A2E-4865-81A3-5BF660DC65F6}" type="pres">
      <dgm:prSet presAssocID="{E96BFC46-5515-4D37-AA1B-848FD8A5A90D}" presName="horzSpace2" presStyleCnt="0"/>
      <dgm:spPr/>
    </dgm:pt>
    <dgm:pt modelId="{8DDA6C85-64F6-40B6-9063-C16CD164E13F}" type="pres">
      <dgm:prSet presAssocID="{E96BFC46-5515-4D37-AA1B-848FD8A5A90D}" presName="tx2" presStyleLbl="revTx" presStyleIdx="3" presStyleCnt="5"/>
      <dgm:spPr/>
    </dgm:pt>
    <dgm:pt modelId="{8E8A68D8-82AB-49CB-A43B-F8956A7F4F7C}" type="pres">
      <dgm:prSet presAssocID="{E96BFC46-5515-4D37-AA1B-848FD8A5A90D}" presName="vert2" presStyleCnt="0"/>
      <dgm:spPr/>
    </dgm:pt>
    <dgm:pt modelId="{B0563DE1-B0A2-4038-85A1-DEC32AA1E77F}" type="pres">
      <dgm:prSet presAssocID="{E96BFC46-5515-4D37-AA1B-848FD8A5A90D}" presName="thinLine2b" presStyleLbl="callout" presStyleIdx="2" presStyleCnt="4"/>
      <dgm:spPr/>
    </dgm:pt>
    <dgm:pt modelId="{B16E2605-3BF4-4439-BBE9-8C3B4BC61DAB}" type="pres">
      <dgm:prSet presAssocID="{E96BFC46-5515-4D37-AA1B-848FD8A5A90D}" presName="vertSpace2b" presStyleCnt="0"/>
      <dgm:spPr/>
    </dgm:pt>
    <dgm:pt modelId="{A1628F75-F70C-4FB0-88D6-E457E99CCA5C}" type="pres">
      <dgm:prSet presAssocID="{35CFC587-EAE8-43F7-9BAA-22BDED809AD5}" presName="horz2" presStyleCnt="0"/>
      <dgm:spPr/>
    </dgm:pt>
    <dgm:pt modelId="{14D443C7-CB5B-493C-9B41-DF90C6C230D8}" type="pres">
      <dgm:prSet presAssocID="{35CFC587-EAE8-43F7-9BAA-22BDED809AD5}" presName="horzSpace2" presStyleCnt="0"/>
      <dgm:spPr/>
    </dgm:pt>
    <dgm:pt modelId="{3F079869-0705-4465-BF5A-E17D10288826}" type="pres">
      <dgm:prSet presAssocID="{35CFC587-EAE8-43F7-9BAA-22BDED809AD5}" presName="tx2" presStyleLbl="revTx" presStyleIdx="4" presStyleCnt="5"/>
      <dgm:spPr/>
    </dgm:pt>
    <dgm:pt modelId="{80E384CA-C821-4CA8-AE97-435E3411A82F}" type="pres">
      <dgm:prSet presAssocID="{35CFC587-EAE8-43F7-9BAA-22BDED809AD5}" presName="vert2" presStyleCnt="0"/>
      <dgm:spPr/>
    </dgm:pt>
    <dgm:pt modelId="{BDB5AEC8-4A68-4A14-ACAB-EDF2FD0A14C1}" type="pres">
      <dgm:prSet presAssocID="{35CFC587-EAE8-43F7-9BAA-22BDED809AD5}" presName="thinLine2b" presStyleLbl="callout" presStyleIdx="3" presStyleCnt="4"/>
      <dgm:spPr/>
    </dgm:pt>
    <dgm:pt modelId="{69D17D4C-35D4-45EC-ABF6-EAA12F2BFCC3}" type="pres">
      <dgm:prSet presAssocID="{35CFC587-EAE8-43F7-9BAA-22BDED809AD5}" presName="vertSpace2b" presStyleCnt="0"/>
      <dgm:spPr/>
    </dgm:pt>
  </dgm:ptLst>
  <dgm:cxnLst>
    <dgm:cxn modelId="{1B2B1608-336B-F04A-99CF-B8B1DBFE9CF5}" type="presOf" srcId="{35CFC587-EAE8-43F7-9BAA-22BDED809AD5}" destId="{3F079869-0705-4465-BF5A-E17D10288826}" srcOrd="0" destOrd="0" presId="urn:microsoft.com/office/officeart/2008/layout/LinedList"/>
    <dgm:cxn modelId="{8100D317-0CA9-4BE8-943E-262CA491E94A}" srcId="{DE42110B-CECE-4857-A97D-16C35C3CBE2D}" destId="{E96BFC46-5515-4D37-AA1B-848FD8A5A90D}" srcOrd="2" destOrd="0" parTransId="{308853FB-92E8-49F1-9930-6DDB4ADEB4D8}" sibTransId="{18B5A85A-3A84-4F1B-8BAA-445A0407E805}"/>
    <dgm:cxn modelId="{9FDBF640-8F4D-428F-92FD-78688AF83D9A}" srcId="{DE42110B-CECE-4857-A97D-16C35C3CBE2D}" destId="{35CFC587-EAE8-43F7-9BAA-22BDED809AD5}" srcOrd="3" destOrd="0" parTransId="{FAF9D401-41F1-4785-A727-D87C5162BEA0}" sibTransId="{C047F5DE-2FE3-4BE7-8758-D7A068E64B0A}"/>
    <dgm:cxn modelId="{CD2BAE60-BE05-AB49-A65C-6D81BB85F20C}" type="presOf" srcId="{E96BFC46-5515-4D37-AA1B-848FD8A5A90D}" destId="{8DDA6C85-64F6-40B6-9063-C16CD164E13F}" srcOrd="0" destOrd="0" presId="urn:microsoft.com/office/officeart/2008/layout/LinedList"/>
    <dgm:cxn modelId="{2BE0F14B-9696-D34D-AD44-AD884122390C}" type="presOf" srcId="{A784426D-CA2C-4917-9059-7F69482955D0}" destId="{8B6BACA1-C809-4B8E-A63B-EBA502036E7F}" srcOrd="0" destOrd="0" presId="urn:microsoft.com/office/officeart/2008/layout/LinedList"/>
    <dgm:cxn modelId="{63943B9E-4809-40A5-AA2C-3915682AA178}" srcId="{DE42110B-CECE-4857-A97D-16C35C3CBE2D}" destId="{5DEC5C37-1FC4-489D-A4D3-749B7DCA2242}" srcOrd="0" destOrd="0" parTransId="{7760880F-2050-4DCE-84C1-014AF1D6B4A9}" sibTransId="{163914FE-08D1-48DD-BB1F-8CBDE80F0A12}"/>
    <dgm:cxn modelId="{30471AA1-DA7F-3E4B-978D-22D0FEB43A66}" type="presOf" srcId="{DE42110B-CECE-4857-A97D-16C35C3CBE2D}" destId="{2423EA8A-2DC0-41C9-AB7F-C0A89B80DC54}" srcOrd="0" destOrd="0" presId="urn:microsoft.com/office/officeart/2008/layout/LinedList"/>
    <dgm:cxn modelId="{0AF58DA5-6424-4AAB-92FA-27A1AA7A5A9B}" srcId="{DE42110B-CECE-4857-A97D-16C35C3CBE2D}" destId="{A784426D-CA2C-4917-9059-7F69482955D0}" srcOrd="1" destOrd="0" parTransId="{B2A276AE-5011-4FB4-8D3D-0A21946ABCD2}" sibTransId="{7080C942-AA27-467E-B2BE-6EC3FBA1213B}"/>
    <dgm:cxn modelId="{4BA649D0-8DF1-475F-AA83-B9C2A7223CFC}" srcId="{709C02A2-16B5-43E0-BF71-EAF34FA20F75}" destId="{DE42110B-CECE-4857-A97D-16C35C3CBE2D}" srcOrd="0" destOrd="0" parTransId="{B70ACD90-1ACB-41F9-9346-07C8EF99833A}" sibTransId="{8D564513-EBCF-455E-968A-E3FB3FB8B665}"/>
    <dgm:cxn modelId="{414DC9F2-F4CC-F347-A7CB-379961183B42}" type="presOf" srcId="{709C02A2-16B5-43E0-BF71-EAF34FA20F75}" destId="{6244DECA-1C85-406C-9F93-AD6FC4408388}" srcOrd="0" destOrd="0" presId="urn:microsoft.com/office/officeart/2008/layout/LinedList"/>
    <dgm:cxn modelId="{E8EEB4F6-3891-294A-8EFF-7DF8DB43A8FA}" type="presOf" srcId="{5DEC5C37-1FC4-489D-A4D3-749B7DCA2242}" destId="{3D280A98-B9F1-471B-AF72-FE23C17C017C}" srcOrd="0" destOrd="0" presId="urn:microsoft.com/office/officeart/2008/layout/LinedList"/>
    <dgm:cxn modelId="{4D1B1806-2023-BA48-BECE-7D058A3A4EB1}" type="presParOf" srcId="{6244DECA-1C85-406C-9F93-AD6FC4408388}" destId="{6409831F-7BAD-4D9B-BC28-D04F347C737A}" srcOrd="0" destOrd="0" presId="urn:microsoft.com/office/officeart/2008/layout/LinedList"/>
    <dgm:cxn modelId="{50A62FFD-A4E2-414B-B495-BBCF9F4C9612}" type="presParOf" srcId="{6244DECA-1C85-406C-9F93-AD6FC4408388}" destId="{8FFD1E24-0000-432F-BB7E-EFCD04E5206B}" srcOrd="1" destOrd="0" presId="urn:microsoft.com/office/officeart/2008/layout/LinedList"/>
    <dgm:cxn modelId="{10956CFE-A91B-F04E-BCC0-B83F59176F69}" type="presParOf" srcId="{8FFD1E24-0000-432F-BB7E-EFCD04E5206B}" destId="{2423EA8A-2DC0-41C9-AB7F-C0A89B80DC54}" srcOrd="0" destOrd="0" presId="urn:microsoft.com/office/officeart/2008/layout/LinedList"/>
    <dgm:cxn modelId="{647D3756-5F70-9548-B7F1-7B25045D7D17}" type="presParOf" srcId="{8FFD1E24-0000-432F-BB7E-EFCD04E5206B}" destId="{B119F93F-D8ED-4562-9E9F-166BB30BE847}" srcOrd="1" destOrd="0" presId="urn:microsoft.com/office/officeart/2008/layout/LinedList"/>
    <dgm:cxn modelId="{AE934FA2-5471-4541-9D26-BB7A253CE54F}" type="presParOf" srcId="{B119F93F-D8ED-4562-9E9F-166BB30BE847}" destId="{6CFEA6DE-DBA7-492B-834C-B807B1E1722B}" srcOrd="0" destOrd="0" presId="urn:microsoft.com/office/officeart/2008/layout/LinedList"/>
    <dgm:cxn modelId="{0A4AAF9A-6A18-714B-B941-5325545089F7}" type="presParOf" srcId="{B119F93F-D8ED-4562-9E9F-166BB30BE847}" destId="{4A269850-E1B2-4DEB-86C5-D5EE9504A542}" srcOrd="1" destOrd="0" presId="urn:microsoft.com/office/officeart/2008/layout/LinedList"/>
    <dgm:cxn modelId="{CC790DBC-CFAD-A84F-8416-4063FE741BDD}" type="presParOf" srcId="{4A269850-E1B2-4DEB-86C5-D5EE9504A542}" destId="{5046A90C-F6A6-4A67-BC3C-A478AF73BFC4}" srcOrd="0" destOrd="0" presId="urn:microsoft.com/office/officeart/2008/layout/LinedList"/>
    <dgm:cxn modelId="{0FEF3BE1-C573-7048-BB6C-65E3572440F6}" type="presParOf" srcId="{4A269850-E1B2-4DEB-86C5-D5EE9504A542}" destId="{3D280A98-B9F1-471B-AF72-FE23C17C017C}" srcOrd="1" destOrd="0" presId="urn:microsoft.com/office/officeart/2008/layout/LinedList"/>
    <dgm:cxn modelId="{38F19C17-381B-CB41-97D3-6C11389321B9}" type="presParOf" srcId="{4A269850-E1B2-4DEB-86C5-D5EE9504A542}" destId="{82B38854-F7E3-4D4B-97E3-B5658FBE9BE6}" srcOrd="2" destOrd="0" presId="urn:microsoft.com/office/officeart/2008/layout/LinedList"/>
    <dgm:cxn modelId="{9D29F26B-172E-8E45-AC91-56CF6DF7CEAB}" type="presParOf" srcId="{B119F93F-D8ED-4562-9E9F-166BB30BE847}" destId="{62717CAC-B0E4-4CA9-A348-B703225A04BD}" srcOrd="2" destOrd="0" presId="urn:microsoft.com/office/officeart/2008/layout/LinedList"/>
    <dgm:cxn modelId="{98F6D1C0-8A11-A74F-97C8-8E77E6E64C7E}" type="presParOf" srcId="{B119F93F-D8ED-4562-9E9F-166BB30BE847}" destId="{FE76F4C7-CDA7-4B87-B3F0-F0DA7CB8E170}" srcOrd="3" destOrd="0" presId="urn:microsoft.com/office/officeart/2008/layout/LinedList"/>
    <dgm:cxn modelId="{61A26282-1F84-FF49-995A-86040014FE02}" type="presParOf" srcId="{B119F93F-D8ED-4562-9E9F-166BB30BE847}" destId="{45B6869E-65AB-45F5-9102-A156E40DC2B3}" srcOrd="4" destOrd="0" presId="urn:microsoft.com/office/officeart/2008/layout/LinedList"/>
    <dgm:cxn modelId="{5FC8862D-3D4F-154F-8F58-CE900D62CB96}" type="presParOf" srcId="{45B6869E-65AB-45F5-9102-A156E40DC2B3}" destId="{23023960-8BF0-4FFF-A51D-E6C55DFB10AF}" srcOrd="0" destOrd="0" presId="urn:microsoft.com/office/officeart/2008/layout/LinedList"/>
    <dgm:cxn modelId="{9EE46E94-6E20-BF49-91D5-EB01AEE18DA6}" type="presParOf" srcId="{45B6869E-65AB-45F5-9102-A156E40DC2B3}" destId="{8B6BACA1-C809-4B8E-A63B-EBA502036E7F}" srcOrd="1" destOrd="0" presId="urn:microsoft.com/office/officeart/2008/layout/LinedList"/>
    <dgm:cxn modelId="{9775BA64-27D4-E744-8127-DD4C02A39106}" type="presParOf" srcId="{45B6869E-65AB-45F5-9102-A156E40DC2B3}" destId="{27E0EB25-58E6-42DE-B6F6-C67C50057001}" srcOrd="2" destOrd="0" presId="urn:microsoft.com/office/officeart/2008/layout/LinedList"/>
    <dgm:cxn modelId="{C83329A1-539F-504B-8FB8-09D5C2AE841C}" type="presParOf" srcId="{B119F93F-D8ED-4562-9E9F-166BB30BE847}" destId="{2D0F2702-0F92-45B6-8C05-93DF331EFDD2}" srcOrd="5" destOrd="0" presId="urn:microsoft.com/office/officeart/2008/layout/LinedList"/>
    <dgm:cxn modelId="{29A01F4A-B467-4A43-99A7-6E00EDE50BDE}" type="presParOf" srcId="{B119F93F-D8ED-4562-9E9F-166BB30BE847}" destId="{DD58C2B7-068C-44FD-BE66-ED6802891179}" srcOrd="6" destOrd="0" presId="urn:microsoft.com/office/officeart/2008/layout/LinedList"/>
    <dgm:cxn modelId="{E8B9C0F3-3D27-AF44-BF09-D2811DBBE2A6}" type="presParOf" srcId="{B119F93F-D8ED-4562-9E9F-166BB30BE847}" destId="{04B951C0-C447-4432-AFDB-C80609A7243E}" srcOrd="7" destOrd="0" presId="urn:microsoft.com/office/officeart/2008/layout/LinedList"/>
    <dgm:cxn modelId="{2B73F9D5-C0A0-4344-B79D-5E6F3DD9119F}" type="presParOf" srcId="{04B951C0-C447-4432-AFDB-C80609A7243E}" destId="{229FBA6E-8A2E-4865-81A3-5BF660DC65F6}" srcOrd="0" destOrd="0" presId="urn:microsoft.com/office/officeart/2008/layout/LinedList"/>
    <dgm:cxn modelId="{349F0D34-EC47-2441-9EF4-37FBBA8F79FA}" type="presParOf" srcId="{04B951C0-C447-4432-AFDB-C80609A7243E}" destId="{8DDA6C85-64F6-40B6-9063-C16CD164E13F}" srcOrd="1" destOrd="0" presId="urn:microsoft.com/office/officeart/2008/layout/LinedList"/>
    <dgm:cxn modelId="{445D2CB1-D0A0-5448-BA92-CF81C1A79B81}" type="presParOf" srcId="{04B951C0-C447-4432-AFDB-C80609A7243E}" destId="{8E8A68D8-82AB-49CB-A43B-F8956A7F4F7C}" srcOrd="2" destOrd="0" presId="urn:microsoft.com/office/officeart/2008/layout/LinedList"/>
    <dgm:cxn modelId="{86E9701B-37A0-0647-8C39-1D0204F2E8A8}" type="presParOf" srcId="{B119F93F-D8ED-4562-9E9F-166BB30BE847}" destId="{B0563DE1-B0A2-4038-85A1-DEC32AA1E77F}" srcOrd="8" destOrd="0" presId="urn:microsoft.com/office/officeart/2008/layout/LinedList"/>
    <dgm:cxn modelId="{8E2258FC-FC81-7345-B4D7-364007216B98}" type="presParOf" srcId="{B119F93F-D8ED-4562-9E9F-166BB30BE847}" destId="{B16E2605-3BF4-4439-BBE9-8C3B4BC61DAB}" srcOrd="9" destOrd="0" presId="urn:microsoft.com/office/officeart/2008/layout/LinedList"/>
    <dgm:cxn modelId="{72772F0A-96C1-CF4A-8655-D25A3C73893B}" type="presParOf" srcId="{B119F93F-D8ED-4562-9E9F-166BB30BE847}" destId="{A1628F75-F70C-4FB0-88D6-E457E99CCA5C}" srcOrd="10" destOrd="0" presId="urn:microsoft.com/office/officeart/2008/layout/LinedList"/>
    <dgm:cxn modelId="{225ABD3E-3CBE-0643-8C87-3CA7ED53E6BD}" type="presParOf" srcId="{A1628F75-F70C-4FB0-88D6-E457E99CCA5C}" destId="{14D443C7-CB5B-493C-9B41-DF90C6C230D8}" srcOrd="0" destOrd="0" presId="urn:microsoft.com/office/officeart/2008/layout/LinedList"/>
    <dgm:cxn modelId="{1D643ED9-F91B-B049-839B-F368E73EF732}" type="presParOf" srcId="{A1628F75-F70C-4FB0-88D6-E457E99CCA5C}" destId="{3F079869-0705-4465-BF5A-E17D10288826}" srcOrd="1" destOrd="0" presId="urn:microsoft.com/office/officeart/2008/layout/LinedList"/>
    <dgm:cxn modelId="{4FDBE8A2-F168-3446-A6F8-EF38D28D196D}" type="presParOf" srcId="{A1628F75-F70C-4FB0-88D6-E457E99CCA5C}" destId="{80E384CA-C821-4CA8-AE97-435E3411A82F}" srcOrd="2" destOrd="0" presId="urn:microsoft.com/office/officeart/2008/layout/LinedList"/>
    <dgm:cxn modelId="{2843FDC5-57B0-B34F-BF8A-50DF96728A9A}" type="presParOf" srcId="{B119F93F-D8ED-4562-9E9F-166BB30BE847}" destId="{BDB5AEC8-4A68-4A14-ACAB-EDF2FD0A14C1}" srcOrd="11" destOrd="0" presId="urn:microsoft.com/office/officeart/2008/layout/LinedList"/>
    <dgm:cxn modelId="{EF84A0C2-361F-DB44-A9C6-578F97A2D6C7}" type="presParOf" srcId="{B119F93F-D8ED-4562-9E9F-166BB30BE847}" destId="{69D17D4C-35D4-45EC-ABF6-EAA12F2BFCC3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30911BD-F0C6-4040-955B-1C5BA80A902F}" type="doc">
      <dgm:prSet loTypeId="urn:microsoft.com/office/officeart/2005/8/layout/hierarchy2" loCatId="hierarchy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1B8FDE8-9113-4E21-8BBB-0CD5E3B58D30}">
      <dgm:prSet/>
      <dgm:spPr/>
      <dgm:t>
        <a:bodyPr/>
        <a:lstStyle/>
        <a:p>
          <a:r>
            <a:rPr lang="fi-FI" b="1"/>
            <a:t>” To be a great designer, you need to look a little deeper into how people think and act.” – Paul Boag</a:t>
          </a:r>
          <a:endParaRPr lang="en-US"/>
        </a:p>
      </dgm:t>
    </dgm:pt>
    <dgm:pt modelId="{545E1711-AA11-47C4-B9C2-0EEAD5C70931}" type="parTrans" cxnId="{D5D2D367-419C-4F72-9344-79A8E42FA6CC}">
      <dgm:prSet/>
      <dgm:spPr/>
      <dgm:t>
        <a:bodyPr/>
        <a:lstStyle/>
        <a:p>
          <a:endParaRPr lang="en-US"/>
        </a:p>
      </dgm:t>
    </dgm:pt>
    <dgm:pt modelId="{AF7CECB7-5FB5-49C9-8396-BD2D748C2B19}" type="sibTrans" cxnId="{D5D2D367-419C-4F72-9344-79A8E42FA6CC}">
      <dgm:prSet/>
      <dgm:spPr/>
      <dgm:t>
        <a:bodyPr/>
        <a:lstStyle/>
        <a:p>
          <a:endParaRPr lang="en-US"/>
        </a:p>
      </dgm:t>
    </dgm:pt>
    <dgm:pt modelId="{26A2BF54-5639-4103-A783-4EB47F9E1043}">
      <dgm:prSet/>
      <dgm:spPr/>
      <dgm:t>
        <a:bodyPr/>
        <a:lstStyle/>
        <a:p>
          <a:r>
            <a:rPr lang="fi-FI"/>
            <a:t>Data Analysis is key step to assure end-user’s need.</a:t>
          </a:r>
          <a:endParaRPr lang="en-US"/>
        </a:p>
      </dgm:t>
    </dgm:pt>
    <dgm:pt modelId="{4EF634CD-F787-46F0-B9E1-6956D53E9213}" type="parTrans" cxnId="{66A62610-DA2E-4824-82BF-11D93F0B5AFB}">
      <dgm:prSet/>
      <dgm:spPr/>
      <dgm:t>
        <a:bodyPr/>
        <a:lstStyle/>
        <a:p>
          <a:endParaRPr lang="en-US"/>
        </a:p>
      </dgm:t>
    </dgm:pt>
    <dgm:pt modelId="{6B64A98E-9D5A-4002-8B9D-28F00A76F3A6}" type="sibTrans" cxnId="{66A62610-DA2E-4824-82BF-11D93F0B5AFB}">
      <dgm:prSet/>
      <dgm:spPr/>
      <dgm:t>
        <a:bodyPr/>
        <a:lstStyle/>
        <a:p>
          <a:endParaRPr lang="en-US"/>
        </a:p>
      </dgm:t>
    </dgm:pt>
    <dgm:pt modelId="{C49FEE38-B3EB-4E29-A04A-4DA1E0AA9724}">
      <dgm:prSet/>
      <dgm:spPr/>
      <dgm:t>
        <a:bodyPr/>
        <a:lstStyle/>
        <a:p>
          <a:r>
            <a:rPr lang="fi-FI"/>
            <a:t>It includes:-</a:t>
          </a:r>
          <a:endParaRPr lang="en-US"/>
        </a:p>
      </dgm:t>
    </dgm:pt>
    <dgm:pt modelId="{46012763-A8A6-4A46-B8FC-2B6A60193F1F}" type="parTrans" cxnId="{22C2CAF3-084B-4A1A-8A08-BCFEE02334B7}">
      <dgm:prSet/>
      <dgm:spPr/>
      <dgm:t>
        <a:bodyPr/>
        <a:lstStyle/>
        <a:p>
          <a:endParaRPr lang="en-US"/>
        </a:p>
      </dgm:t>
    </dgm:pt>
    <dgm:pt modelId="{30B6C273-3C72-4F76-AA9A-7A4355AC2FDA}" type="sibTrans" cxnId="{22C2CAF3-084B-4A1A-8A08-BCFEE02334B7}">
      <dgm:prSet/>
      <dgm:spPr/>
      <dgm:t>
        <a:bodyPr/>
        <a:lstStyle/>
        <a:p>
          <a:endParaRPr lang="en-US"/>
        </a:p>
      </dgm:t>
    </dgm:pt>
    <dgm:pt modelId="{4C8F2EF9-279A-4811-B8EA-D19A43BF002A}">
      <dgm:prSet/>
      <dgm:spPr/>
      <dgm:t>
        <a:bodyPr/>
        <a:lstStyle/>
        <a:p>
          <a:r>
            <a:rPr lang="fi-FI"/>
            <a:t>Analyze requirements to understand users needs in thier environment.</a:t>
          </a:r>
          <a:endParaRPr lang="en-US"/>
        </a:p>
      </dgm:t>
    </dgm:pt>
    <dgm:pt modelId="{7AA138F4-1531-48CF-A13E-3FCA290A8CBB}" type="parTrans" cxnId="{E47251DC-7150-4AE1-8C73-6010702B7EA8}">
      <dgm:prSet/>
      <dgm:spPr/>
      <dgm:t>
        <a:bodyPr/>
        <a:lstStyle/>
        <a:p>
          <a:endParaRPr lang="en-US"/>
        </a:p>
      </dgm:t>
    </dgm:pt>
    <dgm:pt modelId="{65A34428-56C7-4A3E-A672-8C6B88D5EBEF}" type="sibTrans" cxnId="{E47251DC-7150-4AE1-8C73-6010702B7EA8}">
      <dgm:prSet/>
      <dgm:spPr/>
      <dgm:t>
        <a:bodyPr/>
        <a:lstStyle/>
        <a:p>
          <a:endParaRPr lang="en-US"/>
        </a:p>
      </dgm:t>
    </dgm:pt>
    <dgm:pt modelId="{6114A609-A828-42B6-95DE-8DE0F345124F}">
      <dgm:prSet/>
      <dgm:spPr/>
      <dgm:t>
        <a:bodyPr/>
        <a:lstStyle/>
        <a:p>
          <a:r>
            <a:rPr lang="fi-FI"/>
            <a:t>Heat mapping to learn about user habits in the design.</a:t>
          </a:r>
          <a:endParaRPr lang="en-US"/>
        </a:p>
      </dgm:t>
    </dgm:pt>
    <dgm:pt modelId="{C150FD9B-1F47-4349-BE01-07BE1131706F}" type="parTrans" cxnId="{436CF15B-346D-4F5E-B672-571ADE80895B}">
      <dgm:prSet/>
      <dgm:spPr/>
      <dgm:t>
        <a:bodyPr/>
        <a:lstStyle/>
        <a:p>
          <a:endParaRPr lang="en-US"/>
        </a:p>
      </dgm:t>
    </dgm:pt>
    <dgm:pt modelId="{CE2ACA2B-6140-4C28-90CA-BB4CB18B3A9B}" type="sibTrans" cxnId="{436CF15B-346D-4F5E-B672-571ADE80895B}">
      <dgm:prSet/>
      <dgm:spPr/>
      <dgm:t>
        <a:bodyPr/>
        <a:lstStyle/>
        <a:p>
          <a:endParaRPr lang="en-US"/>
        </a:p>
      </dgm:t>
    </dgm:pt>
    <dgm:pt modelId="{B061C35E-3114-4258-A8E1-77F8F7C9137D}">
      <dgm:prSet/>
      <dgm:spPr/>
      <dgm:t>
        <a:bodyPr/>
        <a:lstStyle/>
        <a:p>
          <a:r>
            <a:rPr lang="fi-FI"/>
            <a:t>It’s great way to setup a controlled group and discover user habits, if user testing is in the budget.</a:t>
          </a:r>
          <a:endParaRPr lang="en-US"/>
        </a:p>
      </dgm:t>
    </dgm:pt>
    <dgm:pt modelId="{90D3F2AF-A6C4-4F34-96CC-9D3BA94E5705}" type="parTrans" cxnId="{859452DB-D805-4BB2-B165-F71123DD273C}">
      <dgm:prSet/>
      <dgm:spPr/>
      <dgm:t>
        <a:bodyPr/>
        <a:lstStyle/>
        <a:p>
          <a:endParaRPr lang="en-US"/>
        </a:p>
      </dgm:t>
    </dgm:pt>
    <dgm:pt modelId="{281660DA-522E-45CB-87CE-06E57F408141}" type="sibTrans" cxnId="{859452DB-D805-4BB2-B165-F71123DD273C}">
      <dgm:prSet/>
      <dgm:spPr/>
      <dgm:t>
        <a:bodyPr/>
        <a:lstStyle/>
        <a:p>
          <a:endParaRPr lang="en-US"/>
        </a:p>
      </dgm:t>
    </dgm:pt>
    <dgm:pt modelId="{01A69B63-C43B-4D7B-B27B-BBB283249414}">
      <dgm:prSet/>
      <dgm:spPr/>
      <dgm:t>
        <a:bodyPr/>
        <a:lstStyle/>
        <a:p>
          <a:r>
            <a:rPr lang="fi-FI"/>
            <a:t>Behaviour based surveys to get user’s opinions on the usability of the current system / required one.</a:t>
          </a:r>
          <a:endParaRPr lang="en-US"/>
        </a:p>
      </dgm:t>
    </dgm:pt>
    <dgm:pt modelId="{2D598473-A22D-4B95-98A0-E0F64DD0656A}" type="parTrans" cxnId="{D8B806BE-C189-405C-A33E-C0F9F7E38B13}">
      <dgm:prSet/>
      <dgm:spPr/>
      <dgm:t>
        <a:bodyPr/>
        <a:lstStyle/>
        <a:p>
          <a:endParaRPr lang="en-US"/>
        </a:p>
      </dgm:t>
    </dgm:pt>
    <dgm:pt modelId="{8B48C637-83A2-493D-ADE6-6CE31E84798C}" type="sibTrans" cxnId="{D8B806BE-C189-405C-A33E-C0F9F7E38B13}">
      <dgm:prSet/>
      <dgm:spPr/>
      <dgm:t>
        <a:bodyPr/>
        <a:lstStyle/>
        <a:p>
          <a:endParaRPr lang="en-US"/>
        </a:p>
      </dgm:t>
    </dgm:pt>
    <dgm:pt modelId="{DF4DECAD-A84D-49C0-ADB4-A00EABABE959}" type="pres">
      <dgm:prSet presAssocID="{330911BD-F0C6-4040-955B-1C5BA80A902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4FB125D-8C3B-414C-AA06-842756786FE9}" type="pres">
      <dgm:prSet presAssocID="{41B8FDE8-9113-4E21-8BBB-0CD5E3B58D30}" presName="root1" presStyleCnt="0"/>
      <dgm:spPr/>
    </dgm:pt>
    <dgm:pt modelId="{0EED6D88-3317-4072-8F01-9B940F90A71C}" type="pres">
      <dgm:prSet presAssocID="{41B8FDE8-9113-4E21-8BBB-0CD5E3B58D30}" presName="LevelOneTextNode" presStyleLbl="node0" presStyleIdx="0" presStyleCnt="3">
        <dgm:presLayoutVars>
          <dgm:chPref val="3"/>
        </dgm:presLayoutVars>
      </dgm:prSet>
      <dgm:spPr/>
    </dgm:pt>
    <dgm:pt modelId="{E49F33AD-AB12-4736-8A1B-29FFC24C584D}" type="pres">
      <dgm:prSet presAssocID="{41B8FDE8-9113-4E21-8BBB-0CD5E3B58D30}" presName="level2hierChild" presStyleCnt="0"/>
      <dgm:spPr/>
    </dgm:pt>
    <dgm:pt modelId="{95A67C29-CAFE-4DD6-9933-47269B955B32}" type="pres">
      <dgm:prSet presAssocID="{26A2BF54-5639-4103-A783-4EB47F9E1043}" presName="root1" presStyleCnt="0"/>
      <dgm:spPr/>
    </dgm:pt>
    <dgm:pt modelId="{731F4C3D-F15B-4089-B265-B0C4BF233D30}" type="pres">
      <dgm:prSet presAssocID="{26A2BF54-5639-4103-A783-4EB47F9E1043}" presName="LevelOneTextNode" presStyleLbl="node0" presStyleIdx="1" presStyleCnt="3">
        <dgm:presLayoutVars>
          <dgm:chPref val="3"/>
        </dgm:presLayoutVars>
      </dgm:prSet>
      <dgm:spPr/>
    </dgm:pt>
    <dgm:pt modelId="{39D1E2DB-E2FB-45CB-97F5-2348A16447FC}" type="pres">
      <dgm:prSet presAssocID="{26A2BF54-5639-4103-A783-4EB47F9E1043}" presName="level2hierChild" presStyleCnt="0"/>
      <dgm:spPr/>
    </dgm:pt>
    <dgm:pt modelId="{428D8FB7-618F-445A-B52F-011293D84D83}" type="pres">
      <dgm:prSet presAssocID="{C49FEE38-B3EB-4E29-A04A-4DA1E0AA9724}" presName="root1" presStyleCnt="0"/>
      <dgm:spPr/>
    </dgm:pt>
    <dgm:pt modelId="{D6B1A3F8-F865-45C4-A1F8-9ABD270E2843}" type="pres">
      <dgm:prSet presAssocID="{C49FEE38-B3EB-4E29-A04A-4DA1E0AA9724}" presName="LevelOneTextNode" presStyleLbl="node0" presStyleIdx="2" presStyleCnt="3">
        <dgm:presLayoutVars>
          <dgm:chPref val="3"/>
        </dgm:presLayoutVars>
      </dgm:prSet>
      <dgm:spPr/>
    </dgm:pt>
    <dgm:pt modelId="{33C7D51A-0BF1-4D84-AC27-1289964D8D93}" type="pres">
      <dgm:prSet presAssocID="{C49FEE38-B3EB-4E29-A04A-4DA1E0AA9724}" presName="level2hierChild" presStyleCnt="0"/>
      <dgm:spPr/>
    </dgm:pt>
    <dgm:pt modelId="{781E52D1-E94A-476A-8454-847D92A20304}" type="pres">
      <dgm:prSet presAssocID="{7AA138F4-1531-48CF-A13E-3FCA290A8CBB}" presName="conn2-1" presStyleLbl="parChTrans1D2" presStyleIdx="0" presStyleCnt="4"/>
      <dgm:spPr/>
    </dgm:pt>
    <dgm:pt modelId="{154587CD-CA79-48C6-A6F7-F97F90C2700D}" type="pres">
      <dgm:prSet presAssocID="{7AA138F4-1531-48CF-A13E-3FCA290A8CBB}" presName="connTx" presStyleLbl="parChTrans1D2" presStyleIdx="0" presStyleCnt="4"/>
      <dgm:spPr/>
    </dgm:pt>
    <dgm:pt modelId="{9E538C59-446B-4231-9994-BC57AAA5F1B4}" type="pres">
      <dgm:prSet presAssocID="{4C8F2EF9-279A-4811-B8EA-D19A43BF002A}" presName="root2" presStyleCnt="0"/>
      <dgm:spPr/>
    </dgm:pt>
    <dgm:pt modelId="{697E2F8A-B32B-44A6-8822-4EA66E96D705}" type="pres">
      <dgm:prSet presAssocID="{4C8F2EF9-279A-4811-B8EA-D19A43BF002A}" presName="LevelTwoTextNode" presStyleLbl="node2" presStyleIdx="0" presStyleCnt="4">
        <dgm:presLayoutVars>
          <dgm:chPref val="3"/>
        </dgm:presLayoutVars>
      </dgm:prSet>
      <dgm:spPr/>
    </dgm:pt>
    <dgm:pt modelId="{97DCD3CE-1056-4726-ADDA-7266159CD7CF}" type="pres">
      <dgm:prSet presAssocID="{4C8F2EF9-279A-4811-B8EA-D19A43BF002A}" presName="level3hierChild" presStyleCnt="0"/>
      <dgm:spPr/>
    </dgm:pt>
    <dgm:pt modelId="{ACE2853D-62E3-4913-ABBE-CAA8DD06C965}" type="pres">
      <dgm:prSet presAssocID="{C150FD9B-1F47-4349-BE01-07BE1131706F}" presName="conn2-1" presStyleLbl="parChTrans1D2" presStyleIdx="1" presStyleCnt="4"/>
      <dgm:spPr/>
    </dgm:pt>
    <dgm:pt modelId="{F9BF6A0E-1A91-414B-832B-4D9537778641}" type="pres">
      <dgm:prSet presAssocID="{C150FD9B-1F47-4349-BE01-07BE1131706F}" presName="connTx" presStyleLbl="parChTrans1D2" presStyleIdx="1" presStyleCnt="4"/>
      <dgm:spPr/>
    </dgm:pt>
    <dgm:pt modelId="{9C3778F5-616B-41A1-8DE5-2489D09ED5EA}" type="pres">
      <dgm:prSet presAssocID="{6114A609-A828-42B6-95DE-8DE0F345124F}" presName="root2" presStyleCnt="0"/>
      <dgm:spPr/>
    </dgm:pt>
    <dgm:pt modelId="{99D5CFB1-5A20-467E-A775-3CB2256EF230}" type="pres">
      <dgm:prSet presAssocID="{6114A609-A828-42B6-95DE-8DE0F345124F}" presName="LevelTwoTextNode" presStyleLbl="node2" presStyleIdx="1" presStyleCnt="4">
        <dgm:presLayoutVars>
          <dgm:chPref val="3"/>
        </dgm:presLayoutVars>
      </dgm:prSet>
      <dgm:spPr/>
    </dgm:pt>
    <dgm:pt modelId="{C6ED9CE2-9606-4CEE-830E-B9182404EECE}" type="pres">
      <dgm:prSet presAssocID="{6114A609-A828-42B6-95DE-8DE0F345124F}" presName="level3hierChild" presStyleCnt="0"/>
      <dgm:spPr/>
    </dgm:pt>
    <dgm:pt modelId="{CEC6A8F2-19A5-4EAB-A8E3-20D582F75227}" type="pres">
      <dgm:prSet presAssocID="{90D3F2AF-A6C4-4F34-96CC-9D3BA94E5705}" presName="conn2-1" presStyleLbl="parChTrans1D2" presStyleIdx="2" presStyleCnt="4"/>
      <dgm:spPr/>
    </dgm:pt>
    <dgm:pt modelId="{5E6341B5-3A43-41E2-AEB9-C17811C1F45D}" type="pres">
      <dgm:prSet presAssocID="{90D3F2AF-A6C4-4F34-96CC-9D3BA94E5705}" presName="connTx" presStyleLbl="parChTrans1D2" presStyleIdx="2" presStyleCnt="4"/>
      <dgm:spPr/>
    </dgm:pt>
    <dgm:pt modelId="{EEB9A3D7-8BD8-4941-BE4E-ACBD8EECC44C}" type="pres">
      <dgm:prSet presAssocID="{B061C35E-3114-4258-A8E1-77F8F7C9137D}" presName="root2" presStyleCnt="0"/>
      <dgm:spPr/>
    </dgm:pt>
    <dgm:pt modelId="{3DCC0B14-2B45-4381-AC37-7FF723101059}" type="pres">
      <dgm:prSet presAssocID="{B061C35E-3114-4258-A8E1-77F8F7C9137D}" presName="LevelTwoTextNode" presStyleLbl="node2" presStyleIdx="2" presStyleCnt="4">
        <dgm:presLayoutVars>
          <dgm:chPref val="3"/>
        </dgm:presLayoutVars>
      </dgm:prSet>
      <dgm:spPr/>
    </dgm:pt>
    <dgm:pt modelId="{F41A87E2-7FD8-4BCC-9686-5D8468F99E34}" type="pres">
      <dgm:prSet presAssocID="{B061C35E-3114-4258-A8E1-77F8F7C9137D}" presName="level3hierChild" presStyleCnt="0"/>
      <dgm:spPr/>
    </dgm:pt>
    <dgm:pt modelId="{F549AD94-7149-4CB4-8B84-10D8B96FAA11}" type="pres">
      <dgm:prSet presAssocID="{2D598473-A22D-4B95-98A0-E0F64DD0656A}" presName="conn2-1" presStyleLbl="parChTrans1D2" presStyleIdx="3" presStyleCnt="4"/>
      <dgm:spPr/>
    </dgm:pt>
    <dgm:pt modelId="{0363EA0A-B411-4118-B78C-D093B3806732}" type="pres">
      <dgm:prSet presAssocID="{2D598473-A22D-4B95-98A0-E0F64DD0656A}" presName="connTx" presStyleLbl="parChTrans1D2" presStyleIdx="3" presStyleCnt="4"/>
      <dgm:spPr/>
    </dgm:pt>
    <dgm:pt modelId="{2E5A6A0A-D1EA-479D-B638-8B21BF79A772}" type="pres">
      <dgm:prSet presAssocID="{01A69B63-C43B-4D7B-B27B-BBB283249414}" presName="root2" presStyleCnt="0"/>
      <dgm:spPr/>
    </dgm:pt>
    <dgm:pt modelId="{2BCC691B-9FAA-436E-8B58-5B0AEEC7B09D}" type="pres">
      <dgm:prSet presAssocID="{01A69B63-C43B-4D7B-B27B-BBB283249414}" presName="LevelTwoTextNode" presStyleLbl="node2" presStyleIdx="3" presStyleCnt="4">
        <dgm:presLayoutVars>
          <dgm:chPref val="3"/>
        </dgm:presLayoutVars>
      </dgm:prSet>
      <dgm:spPr/>
    </dgm:pt>
    <dgm:pt modelId="{2D11A86F-98EB-4D77-8FF5-C834D550BDCF}" type="pres">
      <dgm:prSet presAssocID="{01A69B63-C43B-4D7B-B27B-BBB283249414}" presName="level3hierChild" presStyleCnt="0"/>
      <dgm:spPr/>
    </dgm:pt>
  </dgm:ptLst>
  <dgm:cxnLst>
    <dgm:cxn modelId="{6AE03809-9E47-493D-A617-F5805281AAC8}" type="presOf" srcId="{C150FD9B-1F47-4349-BE01-07BE1131706F}" destId="{ACE2853D-62E3-4913-ABBE-CAA8DD06C965}" srcOrd="0" destOrd="0" presId="urn:microsoft.com/office/officeart/2005/8/layout/hierarchy2"/>
    <dgm:cxn modelId="{66A62610-DA2E-4824-82BF-11D93F0B5AFB}" srcId="{330911BD-F0C6-4040-955B-1C5BA80A902F}" destId="{26A2BF54-5639-4103-A783-4EB47F9E1043}" srcOrd="1" destOrd="0" parTransId="{4EF634CD-F787-46F0-B9E1-6956D53E9213}" sibTransId="{6B64A98E-9D5A-4002-8B9D-28F00A76F3A6}"/>
    <dgm:cxn modelId="{3F505910-0245-49BE-AC91-2D9219619BEA}" type="presOf" srcId="{6114A609-A828-42B6-95DE-8DE0F345124F}" destId="{99D5CFB1-5A20-467E-A775-3CB2256EF230}" srcOrd="0" destOrd="0" presId="urn:microsoft.com/office/officeart/2005/8/layout/hierarchy2"/>
    <dgm:cxn modelId="{FABCD317-EFCC-41C4-BD87-1DFA0E77F822}" type="presOf" srcId="{C150FD9B-1F47-4349-BE01-07BE1131706F}" destId="{F9BF6A0E-1A91-414B-832B-4D9537778641}" srcOrd="1" destOrd="0" presId="urn:microsoft.com/office/officeart/2005/8/layout/hierarchy2"/>
    <dgm:cxn modelId="{26689122-1653-499D-9F6C-488014D28090}" type="presOf" srcId="{01A69B63-C43B-4D7B-B27B-BBB283249414}" destId="{2BCC691B-9FAA-436E-8B58-5B0AEEC7B09D}" srcOrd="0" destOrd="0" presId="urn:microsoft.com/office/officeart/2005/8/layout/hierarchy2"/>
    <dgm:cxn modelId="{14AF3927-8F22-4D51-8507-AD362C9E08D9}" type="presOf" srcId="{7AA138F4-1531-48CF-A13E-3FCA290A8CBB}" destId="{154587CD-CA79-48C6-A6F7-F97F90C2700D}" srcOrd="1" destOrd="0" presId="urn:microsoft.com/office/officeart/2005/8/layout/hierarchy2"/>
    <dgm:cxn modelId="{436CF15B-346D-4F5E-B672-571ADE80895B}" srcId="{C49FEE38-B3EB-4E29-A04A-4DA1E0AA9724}" destId="{6114A609-A828-42B6-95DE-8DE0F345124F}" srcOrd="1" destOrd="0" parTransId="{C150FD9B-1F47-4349-BE01-07BE1131706F}" sibTransId="{CE2ACA2B-6140-4C28-90CA-BB4CB18B3A9B}"/>
    <dgm:cxn modelId="{2A75E544-40D9-4931-B95A-948A405321BE}" type="presOf" srcId="{90D3F2AF-A6C4-4F34-96CC-9D3BA94E5705}" destId="{CEC6A8F2-19A5-4EAB-A8E3-20D582F75227}" srcOrd="0" destOrd="0" presId="urn:microsoft.com/office/officeart/2005/8/layout/hierarchy2"/>
    <dgm:cxn modelId="{3D609E67-BC4F-46F2-9353-254966CFD3B0}" type="presOf" srcId="{2D598473-A22D-4B95-98A0-E0F64DD0656A}" destId="{F549AD94-7149-4CB4-8B84-10D8B96FAA11}" srcOrd="0" destOrd="0" presId="urn:microsoft.com/office/officeart/2005/8/layout/hierarchy2"/>
    <dgm:cxn modelId="{D5D2D367-419C-4F72-9344-79A8E42FA6CC}" srcId="{330911BD-F0C6-4040-955B-1C5BA80A902F}" destId="{41B8FDE8-9113-4E21-8BBB-0CD5E3B58D30}" srcOrd="0" destOrd="0" parTransId="{545E1711-AA11-47C4-B9C2-0EEAD5C70931}" sibTransId="{AF7CECB7-5FB5-49C9-8396-BD2D748C2B19}"/>
    <dgm:cxn modelId="{266C7B4E-F516-47EB-9A7A-ADB4A57A64D7}" type="presOf" srcId="{2D598473-A22D-4B95-98A0-E0F64DD0656A}" destId="{0363EA0A-B411-4118-B78C-D093B3806732}" srcOrd="1" destOrd="0" presId="urn:microsoft.com/office/officeart/2005/8/layout/hierarchy2"/>
    <dgm:cxn modelId="{D74C1F52-8DDF-41C4-9FA7-B329A6E98529}" type="presOf" srcId="{4C8F2EF9-279A-4811-B8EA-D19A43BF002A}" destId="{697E2F8A-B32B-44A6-8822-4EA66E96D705}" srcOrd="0" destOrd="0" presId="urn:microsoft.com/office/officeart/2005/8/layout/hierarchy2"/>
    <dgm:cxn modelId="{1FEB398B-4930-460F-8D37-38413A250F94}" type="presOf" srcId="{B061C35E-3114-4258-A8E1-77F8F7C9137D}" destId="{3DCC0B14-2B45-4381-AC37-7FF723101059}" srcOrd="0" destOrd="0" presId="urn:microsoft.com/office/officeart/2005/8/layout/hierarchy2"/>
    <dgm:cxn modelId="{BB17638F-6BD8-4E8B-B06A-C37002E98060}" type="presOf" srcId="{90D3F2AF-A6C4-4F34-96CC-9D3BA94E5705}" destId="{5E6341B5-3A43-41E2-AEB9-C17811C1F45D}" srcOrd="1" destOrd="0" presId="urn:microsoft.com/office/officeart/2005/8/layout/hierarchy2"/>
    <dgm:cxn modelId="{EE419491-2A38-45D2-9203-406708748F1B}" type="presOf" srcId="{26A2BF54-5639-4103-A783-4EB47F9E1043}" destId="{731F4C3D-F15B-4089-B265-B0C4BF233D30}" srcOrd="0" destOrd="0" presId="urn:microsoft.com/office/officeart/2005/8/layout/hierarchy2"/>
    <dgm:cxn modelId="{814F0C9D-0E9B-4F57-8F74-13C77714F254}" type="presOf" srcId="{330911BD-F0C6-4040-955B-1C5BA80A902F}" destId="{DF4DECAD-A84D-49C0-ADB4-A00EABABE959}" srcOrd="0" destOrd="0" presId="urn:microsoft.com/office/officeart/2005/8/layout/hierarchy2"/>
    <dgm:cxn modelId="{4DC0FFAC-4305-4B72-A685-A333EA581415}" type="presOf" srcId="{41B8FDE8-9113-4E21-8BBB-0CD5E3B58D30}" destId="{0EED6D88-3317-4072-8F01-9B940F90A71C}" srcOrd="0" destOrd="0" presId="urn:microsoft.com/office/officeart/2005/8/layout/hierarchy2"/>
    <dgm:cxn modelId="{D8B806BE-C189-405C-A33E-C0F9F7E38B13}" srcId="{C49FEE38-B3EB-4E29-A04A-4DA1E0AA9724}" destId="{01A69B63-C43B-4D7B-B27B-BBB283249414}" srcOrd="3" destOrd="0" parTransId="{2D598473-A22D-4B95-98A0-E0F64DD0656A}" sibTransId="{8B48C637-83A2-493D-ADE6-6CE31E84798C}"/>
    <dgm:cxn modelId="{6B3A0DD7-0FDB-4CE6-99B7-B2C27C16C7AC}" type="presOf" srcId="{C49FEE38-B3EB-4E29-A04A-4DA1E0AA9724}" destId="{D6B1A3F8-F865-45C4-A1F8-9ABD270E2843}" srcOrd="0" destOrd="0" presId="urn:microsoft.com/office/officeart/2005/8/layout/hierarchy2"/>
    <dgm:cxn modelId="{859452DB-D805-4BB2-B165-F71123DD273C}" srcId="{C49FEE38-B3EB-4E29-A04A-4DA1E0AA9724}" destId="{B061C35E-3114-4258-A8E1-77F8F7C9137D}" srcOrd="2" destOrd="0" parTransId="{90D3F2AF-A6C4-4F34-96CC-9D3BA94E5705}" sibTransId="{281660DA-522E-45CB-87CE-06E57F408141}"/>
    <dgm:cxn modelId="{E47251DC-7150-4AE1-8C73-6010702B7EA8}" srcId="{C49FEE38-B3EB-4E29-A04A-4DA1E0AA9724}" destId="{4C8F2EF9-279A-4811-B8EA-D19A43BF002A}" srcOrd="0" destOrd="0" parTransId="{7AA138F4-1531-48CF-A13E-3FCA290A8CBB}" sibTransId="{65A34428-56C7-4A3E-A672-8C6B88D5EBEF}"/>
    <dgm:cxn modelId="{85B802EA-7DD3-48D8-8029-2C43EE39B9B1}" type="presOf" srcId="{7AA138F4-1531-48CF-A13E-3FCA290A8CBB}" destId="{781E52D1-E94A-476A-8454-847D92A20304}" srcOrd="0" destOrd="0" presId="urn:microsoft.com/office/officeart/2005/8/layout/hierarchy2"/>
    <dgm:cxn modelId="{22C2CAF3-084B-4A1A-8A08-BCFEE02334B7}" srcId="{330911BD-F0C6-4040-955B-1C5BA80A902F}" destId="{C49FEE38-B3EB-4E29-A04A-4DA1E0AA9724}" srcOrd="2" destOrd="0" parTransId="{46012763-A8A6-4A46-B8FC-2B6A60193F1F}" sibTransId="{30B6C273-3C72-4F76-AA9A-7A4355AC2FDA}"/>
    <dgm:cxn modelId="{CF031E6E-8138-4056-BA36-3A3B32CE46BB}" type="presParOf" srcId="{DF4DECAD-A84D-49C0-ADB4-A00EABABE959}" destId="{64FB125D-8C3B-414C-AA06-842756786FE9}" srcOrd="0" destOrd="0" presId="urn:microsoft.com/office/officeart/2005/8/layout/hierarchy2"/>
    <dgm:cxn modelId="{02F28EFE-705F-47F0-96E5-F7C54FE64091}" type="presParOf" srcId="{64FB125D-8C3B-414C-AA06-842756786FE9}" destId="{0EED6D88-3317-4072-8F01-9B940F90A71C}" srcOrd="0" destOrd="0" presId="urn:microsoft.com/office/officeart/2005/8/layout/hierarchy2"/>
    <dgm:cxn modelId="{52CF8A8B-F4F2-47F3-9F81-066F793A0395}" type="presParOf" srcId="{64FB125D-8C3B-414C-AA06-842756786FE9}" destId="{E49F33AD-AB12-4736-8A1B-29FFC24C584D}" srcOrd="1" destOrd="0" presId="urn:microsoft.com/office/officeart/2005/8/layout/hierarchy2"/>
    <dgm:cxn modelId="{CA0247CE-3861-423C-BE11-2FA17B92CF9C}" type="presParOf" srcId="{DF4DECAD-A84D-49C0-ADB4-A00EABABE959}" destId="{95A67C29-CAFE-4DD6-9933-47269B955B32}" srcOrd="1" destOrd="0" presId="urn:microsoft.com/office/officeart/2005/8/layout/hierarchy2"/>
    <dgm:cxn modelId="{47C302BB-2096-4521-B3EE-8A7337303043}" type="presParOf" srcId="{95A67C29-CAFE-4DD6-9933-47269B955B32}" destId="{731F4C3D-F15B-4089-B265-B0C4BF233D30}" srcOrd="0" destOrd="0" presId="urn:microsoft.com/office/officeart/2005/8/layout/hierarchy2"/>
    <dgm:cxn modelId="{F1298E76-D4BD-409A-8C75-4A6A346B9918}" type="presParOf" srcId="{95A67C29-CAFE-4DD6-9933-47269B955B32}" destId="{39D1E2DB-E2FB-45CB-97F5-2348A16447FC}" srcOrd="1" destOrd="0" presId="urn:microsoft.com/office/officeart/2005/8/layout/hierarchy2"/>
    <dgm:cxn modelId="{9B2EF71D-A4A9-4F91-A918-E422B3F56E43}" type="presParOf" srcId="{DF4DECAD-A84D-49C0-ADB4-A00EABABE959}" destId="{428D8FB7-618F-445A-B52F-011293D84D83}" srcOrd="2" destOrd="0" presId="urn:microsoft.com/office/officeart/2005/8/layout/hierarchy2"/>
    <dgm:cxn modelId="{E05C1B1D-066D-4970-9826-BFD6A1E2BCDC}" type="presParOf" srcId="{428D8FB7-618F-445A-B52F-011293D84D83}" destId="{D6B1A3F8-F865-45C4-A1F8-9ABD270E2843}" srcOrd="0" destOrd="0" presId="urn:microsoft.com/office/officeart/2005/8/layout/hierarchy2"/>
    <dgm:cxn modelId="{C28A9AE6-B050-446F-90D7-5056C72C4FAA}" type="presParOf" srcId="{428D8FB7-618F-445A-B52F-011293D84D83}" destId="{33C7D51A-0BF1-4D84-AC27-1289964D8D93}" srcOrd="1" destOrd="0" presId="urn:microsoft.com/office/officeart/2005/8/layout/hierarchy2"/>
    <dgm:cxn modelId="{D11FE3E7-515C-4EB9-A092-3F824763517E}" type="presParOf" srcId="{33C7D51A-0BF1-4D84-AC27-1289964D8D93}" destId="{781E52D1-E94A-476A-8454-847D92A20304}" srcOrd="0" destOrd="0" presId="urn:microsoft.com/office/officeart/2005/8/layout/hierarchy2"/>
    <dgm:cxn modelId="{07BA0A72-B1F4-46E6-8894-AB14B4CDEB44}" type="presParOf" srcId="{781E52D1-E94A-476A-8454-847D92A20304}" destId="{154587CD-CA79-48C6-A6F7-F97F90C2700D}" srcOrd="0" destOrd="0" presId="urn:microsoft.com/office/officeart/2005/8/layout/hierarchy2"/>
    <dgm:cxn modelId="{AC8EB148-41AE-44C7-82E2-D41CCDF1646A}" type="presParOf" srcId="{33C7D51A-0BF1-4D84-AC27-1289964D8D93}" destId="{9E538C59-446B-4231-9994-BC57AAA5F1B4}" srcOrd="1" destOrd="0" presId="urn:microsoft.com/office/officeart/2005/8/layout/hierarchy2"/>
    <dgm:cxn modelId="{F96620DE-59D3-4A0F-8706-5B18AC165015}" type="presParOf" srcId="{9E538C59-446B-4231-9994-BC57AAA5F1B4}" destId="{697E2F8A-B32B-44A6-8822-4EA66E96D705}" srcOrd="0" destOrd="0" presId="urn:microsoft.com/office/officeart/2005/8/layout/hierarchy2"/>
    <dgm:cxn modelId="{86B8938B-2063-4916-828D-0D0054837AA6}" type="presParOf" srcId="{9E538C59-446B-4231-9994-BC57AAA5F1B4}" destId="{97DCD3CE-1056-4726-ADDA-7266159CD7CF}" srcOrd="1" destOrd="0" presId="urn:microsoft.com/office/officeart/2005/8/layout/hierarchy2"/>
    <dgm:cxn modelId="{62B0BEF8-395E-4E1C-9917-97534558C234}" type="presParOf" srcId="{33C7D51A-0BF1-4D84-AC27-1289964D8D93}" destId="{ACE2853D-62E3-4913-ABBE-CAA8DD06C965}" srcOrd="2" destOrd="0" presId="urn:microsoft.com/office/officeart/2005/8/layout/hierarchy2"/>
    <dgm:cxn modelId="{6B7651E7-21D3-49CB-B3E0-37B4099BB17A}" type="presParOf" srcId="{ACE2853D-62E3-4913-ABBE-CAA8DD06C965}" destId="{F9BF6A0E-1A91-414B-832B-4D9537778641}" srcOrd="0" destOrd="0" presId="urn:microsoft.com/office/officeart/2005/8/layout/hierarchy2"/>
    <dgm:cxn modelId="{690E65F7-26E3-4A30-9AB1-306864DFDCA0}" type="presParOf" srcId="{33C7D51A-0BF1-4D84-AC27-1289964D8D93}" destId="{9C3778F5-616B-41A1-8DE5-2489D09ED5EA}" srcOrd="3" destOrd="0" presId="urn:microsoft.com/office/officeart/2005/8/layout/hierarchy2"/>
    <dgm:cxn modelId="{0E05F1D6-5D4C-442C-9D59-12362A136CB7}" type="presParOf" srcId="{9C3778F5-616B-41A1-8DE5-2489D09ED5EA}" destId="{99D5CFB1-5A20-467E-A775-3CB2256EF230}" srcOrd="0" destOrd="0" presId="urn:microsoft.com/office/officeart/2005/8/layout/hierarchy2"/>
    <dgm:cxn modelId="{42EAFC6D-1198-470D-ABC9-D8637F6DC064}" type="presParOf" srcId="{9C3778F5-616B-41A1-8DE5-2489D09ED5EA}" destId="{C6ED9CE2-9606-4CEE-830E-B9182404EECE}" srcOrd="1" destOrd="0" presId="urn:microsoft.com/office/officeart/2005/8/layout/hierarchy2"/>
    <dgm:cxn modelId="{66FFCD63-10B8-4785-949B-C495EDA048E8}" type="presParOf" srcId="{33C7D51A-0BF1-4D84-AC27-1289964D8D93}" destId="{CEC6A8F2-19A5-4EAB-A8E3-20D582F75227}" srcOrd="4" destOrd="0" presId="urn:microsoft.com/office/officeart/2005/8/layout/hierarchy2"/>
    <dgm:cxn modelId="{FF665B27-A8B3-470D-95B6-9559054276B0}" type="presParOf" srcId="{CEC6A8F2-19A5-4EAB-A8E3-20D582F75227}" destId="{5E6341B5-3A43-41E2-AEB9-C17811C1F45D}" srcOrd="0" destOrd="0" presId="urn:microsoft.com/office/officeart/2005/8/layout/hierarchy2"/>
    <dgm:cxn modelId="{345EC5BD-A599-4284-A152-34BFC6A3BA52}" type="presParOf" srcId="{33C7D51A-0BF1-4D84-AC27-1289964D8D93}" destId="{EEB9A3D7-8BD8-4941-BE4E-ACBD8EECC44C}" srcOrd="5" destOrd="0" presId="urn:microsoft.com/office/officeart/2005/8/layout/hierarchy2"/>
    <dgm:cxn modelId="{0AAD6CCF-D85C-4B89-9826-061A5D5535AA}" type="presParOf" srcId="{EEB9A3D7-8BD8-4941-BE4E-ACBD8EECC44C}" destId="{3DCC0B14-2B45-4381-AC37-7FF723101059}" srcOrd="0" destOrd="0" presId="urn:microsoft.com/office/officeart/2005/8/layout/hierarchy2"/>
    <dgm:cxn modelId="{58C36723-7700-4D2B-B1FA-88468BFBA164}" type="presParOf" srcId="{EEB9A3D7-8BD8-4941-BE4E-ACBD8EECC44C}" destId="{F41A87E2-7FD8-4BCC-9686-5D8468F99E34}" srcOrd="1" destOrd="0" presId="urn:microsoft.com/office/officeart/2005/8/layout/hierarchy2"/>
    <dgm:cxn modelId="{22F2F9FD-DBAC-4402-A558-8E71EFE1DB50}" type="presParOf" srcId="{33C7D51A-0BF1-4D84-AC27-1289964D8D93}" destId="{F549AD94-7149-4CB4-8B84-10D8B96FAA11}" srcOrd="6" destOrd="0" presId="urn:microsoft.com/office/officeart/2005/8/layout/hierarchy2"/>
    <dgm:cxn modelId="{E7DA70C4-91E5-4C1E-8312-9B295DA2679E}" type="presParOf" srcId="{F549AD94-7149-4CB4-8B84-10D8B96FAA11}" destId="{0363EA0A-B411-4118-B78C-D093B3806732}" srcOrd="0" destOrd="0" presId="urn:microsoft.com/office/officeart/2005/8/layout/hierarchy2"/>
    <dgm:cxn modelId="{BCF243C8-22AA-497F-A690-612B8AB7C9B0}" type="presParOf" srcId="{33C7D51A-0BF1-4D84-AC27-1289964D8D93}" destId="{2E5A6A0A-D1EA-479D-B638-8B21BF79A772}" srcOrd="7" destOrd="0" presId="urn:microsoft.com/office/officeart/2005/8/layout/hierarchy2"/>
    <dgm:cxn modelId="{1665C5CC-AC39-4577-A8FD-3CC9A528768E}" type="presParOf" srcId="{2E5A6A0A-D1EA-479D-B638-8B21BF79A772}" destId="{2BCC691B-9FAA-436E-8B58-5B0AEEC7B09D}" srcOrd="0" destOrd="0" presId="urn:microsoft.com/office/officeart/2005/8/layout/hierarchy2"/>
    <dgm:cxn modelId="{980BF866-A4DF-4BA5-9C2A-FF0CB632B046}" type="presParOf" srcId="{2E5A6A0A-D1EA-479D-B638-8B21BF79A772}" destId="{2D11A86F-98EB-4D77-8FF5-C834D550BDC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CBAE787-F85D-4B09-A1F0-7414ED744AFD}" type="doc">
      <dgm:prSet loTypeId="urn:microsoft.com/office/officeart/2005/8/layout/bProcess2" loCatId="process" qsTypeId="urn:microsoft.com/office/officeart/2005/8/quickstyle/simple5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AADCCB7F-AC25-49B6-9ABD-68B02B2018F6}">
      <dgm:prSet/>
      <dgm:spPr/>
      <dgm:t>
        <a:bodyPr/>
        <a:lstStyle/>
        <a:p>
          <a:r>
            <a:rPr lang="fi-FI"/>
            <a:t>User stories leads to the creation of user personas.</a:t>
          </a:r>
          <a:endParaRPr lang="en-US"/>
        </a:p>
      </dgm:t>
    </dgm:pt>
    <dgm:pt modelId="{7A414125-D40C-4406-991C-4039CAC56DDA}" type="parTrans" cxnId="{1F7DB789-DAF3-43F2-B7A9-DB4E63AB9E22}">
      <dgm:prSet/>
      <dgm:spPr/>
      <dgm:t>
        <a:bodyPr/>
        <a:lstStyle/>
        <a:p>
          <a:endParaRPr lang="en-US"/>
        </a:p>
      </dgm:t>
    </dgm:pt>
    <dgm:pt modelId="{F3593CEA-76F9-4908-A879-BF623A2B1823}" type="sibTrans" cxnId="{1F7DB789-DAF3-43F2-B7A9-DB4E63AB9E22}">
      <dgm:prSet/>
      <dgm:spPr/>
      <dgm:t>
        <a:bodyPr/>
        <a:lstStyle/>
        <a:p>
          <a:endParaRPr lang="en-US"/>
        </a:p>
      </dgm:t>
    </dgm:pt>
    <dgm:pt modelId="{D251F077-28FF-42F7-B4CD-AAC96ACD4295}">
      <dgm:prSet/>
      <dgm:spPr/>
      <dgm:t>
        <a:bodyPr/>
        <a:lstStyle/>
        <a:p>
          <a:r>
            <a:rPr lang="fi-FI"/>
            <a:t>User personas include characteristics such as:-</a:t>
          </a:r>
          <a:endParaRPr lang="en-US"/>
        </a:p>
      </dgm:t>
    </dgm:pt>
    <dgm:pt modelId="{AC9B867C-8E7B-4974-AA81-10014526C75F}" type="parTrans" cxnId="{404DAE21-8E12-47B9-B1C4-8EDA0442875F}">
      <dgm:prSet/>
      <dgm:spPr/>
      <dgm:t>
        <a:bodyPr/>
        <a:lstStyle/>
        <a:p>
          <a:endParaRPr lang="en-US"/>
        </a:p>
      </dgm:t>
    </dgm:pt>
    <dgm:pt modelId="{222FF24E-9FA1-45F0-8829-FBB7916CB81B}" type="sibTrans" cxnId="{404DAE21-8E12-47B9-B1C4-8EDA0442875F}">
      <dgm:prSet/>
      <dgm:spPr/>
      <dgm:t>
        <a:bodyPr/>
        <a:lstStyle/>
        <a:p>
          <a:endParaRPr lang="en-US"/>
        </a:p>
      </dgm:t>
    </dgm:pt>
    <dgm:pt modelId="{34296330-6570-4977-B91E-749AD4D488ED}">
      <dgm:prSet/>
      <dgm:spPr/>
      <dgm:t>
        <a:bodyPr/>
        <a:lstStyle/>
        <a:p>
          <a:r>
            <a:rPr lang="fi-FI"/>
            <a:t>Age</a:t>
          </a:r>
          <a:endParaRPr lang="en-US"/>
        </a:p>
      </dgm:t>
    </dgm:pt>
    <dgm:pt modelId="{99817EF1-E69D-4007-A65E-2B41D49C6BF0}" type="parTrans" cxnId="{56CB797B-BB07-42D3-B141-4F3102398FD0}">
      <dgm:prSet/>
      <dgm:spPr/>
      <dgm:t>
        <a:bodyPr/>
        <a:lstStyle/>
        <a:p>
          <a:endParaRPr lang="en-US"/>
        </a:p>
      </dgm:t>
    </dgm:pt>
    <dgm:pt modelId="{B7F71D18-4852-4247-8CB5-438A7D41E724}" type="sibTrans" cxnId="{56CB797B-BB07-42D3-B141-4F3102398FD0}">
      <dgm:prSet/>
      <dgm:spPr/>
      <dgm:t>
        <a:bodyPr/>
        <a:lstStyle/>
        <a:p>
          <a:endParaRPr lang="en-US"/>
        </a:p>
      </dgm:t>
    </dgm:pt>
    <dgm:pt modelId="{B67C3DE6-1F45-4670-BBC9-1226ABC11D9A}">
      <dgm:prSet/>
      <dgm:spPr/>
      <dgm:t>
        <a:bodyPr/>
        <a:lstStyle/>
        <a:p>
          <a:r>
            <a:rPr lang="fi-FI"/>
            <a:t>Location</a:t>
          </a:r>
          <a:endParaRPr lang="en-US"/>
        </a:p>
      </dgm:t>
    </dgm:pt>
    <dgm:pt modelId="{DE278E83-8C10-4038-A0FB-9A312FF295D0}" type="parTrans" cxnId="{AB008ACF-F419-4D28-9FB6-39E5BA011532}">
      <dgm:prSet/>
      <dgm:spPr/>
      <dgm:t>
        <a:bodyPr/>
        <a:lstStyle/>
        <a:p>
          <a:endParaRPr lang="en-US"/>
        </a:p>
      </dgm:t>
    </dgm:pt>
    <dgm:pt modelId="{C9235D5E-34C6-491B-A971-1C15B8B3BD40}" type="sibTrans" cxnId="{AB008ACF-F419-4D28-9FB6-39E5BA011532}">
      <dgm:prSet/>
      <dgm:spPr/>
      <dgm:t>
        <a:bodyPr/>
        <a:lstStyle/>
        <a:p>
          <a:endParaRPr lang="en-US"/>
        </a:p>
      </dgm:t>
    </dgm:pt>
    <dgm:pt modelId="{51E5E5B2-6639-4427-BB10-8B36CA4AA437}">
      <dgm:prSet/>
      <dgm:spPr/>
      <dgm:t>
        <a:bodyPr/>
        <a:lstStyle/>
        <a:p>
          <a:r>
            <a:rPr lang="fi-FI"/>
            <a:t>Language </a:t>
          </a:r>
          <a:endParaRPr lang="en-US"/>
        </a:p>
      </dgm:t>
    </dgm:pt>
    <dgm:pt modelId="{4DA175BB-DCC2-466C-835A-5293CE18DC8F}" type="parTrans" cxnId="{C3F2F587-455F-406C-9E1F-AA2FB4B0B1C5}">
      <dgm:prSet/>
      <dgm:spPr/>
      <dgm:t>
        <a:bodyPr/>
        <a:lstStyle/>
        <a:p>
          <a:endParaRPr lang="en-US"/>
        </a:p>
      </dgm:t>
    </dgm:pt>
    <dgm:pt modelId="{9E429D5B-F58D-4D0A-9CEB-571F87C29BD2}" type="sibTrans" cxnId="{C3F2F587-455F-406C-9E1F-AA2FB4B0B1C5}">
      <dgm:prSet/>
      <dgm:spPr/>
      <dgm:t>
        <a:bodyPr/>
        <a:lstStyle/>
        <a:p>
          <a:endParaRPr lang="en-US"/>
        </a:p>
      </dgm:t>
    </dgm:pt>
    <dgm:pt modelId="{B95E0A14-C8D8-4147-AA03-A618D3EFA2FF}">
      <dgm:prSet/>
      <dgm:spPr/>
      <dgm:t>
        <a:bodyPr/>
        <a:lstStyle/>
        <a:p>
          <a:r>
            <a:rPr lang="fi-FI"/>
            <a:t>Internet usage</a:t>
          </a:r>
          <a:endParaRPr lang="en-US"/>
        </a:p>
      </dgm:t>
    </dgm:pt>
    <dgm:pt modelId="{A2F9B434-B87A-4678-B89E-C911E743CF48}" type="parTrans" cxnId="{C09CE23B-1DB0-42DC-BBAD-C083FCB61A46}">
      <dgm:prSet/>
      <dgm:spPr/>
      <dgm:t>
        <a:bodyPr/>
        <a:lstStyle/>
        <a:p>
          <a:endParaRPr lang="en-US"/>
        </a:p>
      </dgm:t>
    </dgm:pt>
    <dgm:pt modelId="{77A51264-2C0A-4690-9774-39C647287547}" type="sibTrans" cxnId="{C09CE23B-1DB0-42DC-BBAD-C083FCB61A46}">
      <dgm:prSet/>
      <dgm:spPr/>
      <dgm:t>
        <a:bodyPr/>
        <a:lstStyle/>
        <a:p>
          <a:endParaRPr lang="en-US"/>
        </a:p>
      </dgm:t>
    </dgm:pt>
    <dgm:pt modelId="{69BB347D-E854-4341-A9EC-CF5FF7D4F6F0}">
      <dgm:prSet/>
      <dgm:spPr/>
      <dgm:t>
        <a:bodyPr/>
        <a:lstStyle/>
        <a:p>
          <a:r>
            <a:rPr lang="fi-FI"/>
            <a:t>Personal interest</a:t>
          </a:r>
          <a:endParaRPr lang="en-US"/>
        </a:p>
      </dgm:t>
    </dgm:pt>
    <dgm:pt modelId="{45878769-F706-4EF3-A4C3-FD422F51C3B6}" type="parTrans" cxnId="{BC67654E-45E2-410B-A731-5006C15F26C1}">
      <dgm:prSet/>
      <dgm:spPr/>
      <dgm:t>
        <a:bodyPr/>
        <a:lstStyle/>
        <a:p>
          <a:endParaRPr lang="en-US"/>
        </a:p>
      </dgm:t>
    </dgm:pt>
    <dgm:pt modelId="{4C4DB826-005E-443D-ABA6-E4C679E866E2}" type="sibTrans" cxnId="{BC67654E-45E2-410B-A731-5006C15F26C1}">
      <dgm:prSet/>
      <dgm:spPr/>
      <dgm:t>
        <a:bodyPr/>
        <a:lstStyle/>
        <a:p>
          <a:endParaRPr lang="en-US"/>
        </a:p>
      </dgm:t>
    </dgm:pt>
    <dgm:pt modelId="{F4B41D30-41E0-4453-8D4F-5A3740944C94}">
      <dgm:prSet/>
      <dgm:spPr/>
      <dgm:t>
        <a:bodyPr/>
        <a:lstStyle/>
        <a:p>
          <a:r>
            <a:rPr lang="fi-FI"/>
            <a:t>Religious and cultural aspects</a:t>
          </a:r>
          <a:endParaRPr lang="en-US"/>
        </a:p>
      </dgm:t>
    </dgm:pt>
    <dgm:pt modelId="{95DC62E7-76C3-4453-837D-0F55D72B208D}" type="parTrans" cxnId="{1F502694-7402-4BE7-928F-5AE2F0828107}">
      <dgm:prSet/>
      <dgm:spPr/>
      <dgm:t>
        <a:bodyPr/>
        <a:lstStyle/>
        <a:p>
          <a:endParaRPr lang="en-US"/>
        </a:p>
      </dgm:t>
    </dgm:pt>
    <dgm:pt modelId="{0F0807A5-F210-4C24-86D0-0660735C08E9}" type="sibTrans" cxnId="{1F502694-7402-4BE7-928F-5AE2F0828107}">
      <dgm:prSet/>
      <dgm:spPr/>
      <dgm:t>
        <a:bodyPr/>
        <a:lstStyle/>
        <a:p>
          <a:endParaRPr lang="en-US"/>
        </a:p>
      </dgm:t>
    </dgm:pt>
    <dgm:pt modelId="{33E6FBE9-EAC9-4038-AF60-13BC95F824C3}" type="pres">
      <dgm:prSet presAssocID="{FCBAE787-F85D-4B09-A1F0-7414ED744AFD}" presName="diagram" presStyleCnt="0">
        <dgm:presLayoutVars>
          <dgm:dir/>
          <dgm:resizeHandles/>
        </dgm:presLayoutVars>
      </dgm:prSet>
      <dgm:spPr/>
    </dgm:pt>
    <dgm:pt modelId="{D1B718DF-88E2-46A2-89C6-9066347C3DB2}" type="pres">
      <dgm:prSet presAssocID="{AADCCB7F-AC25-49B6-9ABD-68B02B2018F6}" presName="firstNode" presStyleLbl="node1" presStyleIdx="0" presStyleCnt="2">
        <dgm:presLayoutVars>
          <dgm:bulletEnabled val="1"/>
        </dgm:presLayoutVars>
      </dgm:prSet>
      <dgm:spPr/>
    </dgm:pt>
    <dgm:pt modelId="{6F78EFD0-7D9A-4FD5-9279-98A36EAE0423}" type="pres">
      <dgm:prSet presAssocID="{F3593CEA-76F9-4908-A879-BF623A2B1823}" presName="sibTrans" presStyleLbl="sibTrans2D1" presStyleIdx="0" presStyleCnt="1"/>
      <dgm:spPr/>
    </dgm:pt>
    <dgm:pt modelId="{7B79BA3C-3D1F-4BEA-BB7B-D8F2B7B22FC4}" type="pres">
      <dgm:prSet presAssocID="{D251F077-28FF-42F7-B4CD-AAC96ACD4295}" presName="lastNode" presStyleLbl="node1" presStyleIdx="1" presStyleCnt="2">
        <dgm:presLayoutVars>
          <dgm:bulletEnabled val="1"/>
        </dgm:presLayoutVars>
      </dgm:prSet>
      <dgm:spPr/>
    </dgm:pt>
  </dgm:ptLst>
  <dgm:cxnLst>
    <dgm:cxn modelId="{6266490B-4D39-459F-9A1F-D257198B1D99}" type="presOf" srcId="{F3593CEA-76F9-4908-A879-BF623A2B1823}" destId="{6F78EFD0-7D9A-4FD5-9279-98A36EAE0423}" srcOrd="0" destOrd="0" presId="urn:microsoft.com/office/officeart/2005/8/layout/bProcess2"/>
    <dgm:cxn modelId="{404DAE21-8E12-47B9-B1C4-8EDA0442875F}" srcId="{FCBAE787-F85D-4B09-A1F0-7414ED744AFD}" destId="{D251F077-28FF-42F7-B4CD-AAC96ACD4295}" srcOrd="1" destOrd="0" parTransId="{AC9B867C-8E7B-4974-AA81-10014526C75F}" sibTransId="{222FF24E-9FA1-45F0-8829-FBB7916CB81B}"/>
    <dgm:cxn modelId="{B300E539-2D4F-4BA8-A61E-6AEDAC5428B9}" type="presOf" srcId="{B67C3DE6-1F45-4670-BBC9-1226ABC11D9A}" destId="{7B79BA3C-3D1F-4BEA-BB7B-D8F2B7B22FC4}" srcOrd="0" destOrd="2" presId="urn:microsoft.com/office/officeart/2005/8/layout/bProcess2"/>
    <dgm:cxn modelId="{C09CE23B-1DB0-42DC-BBAD-C083FCB61A46}" srcId="{D251F077-28FF-42F7-B4CD-AAC96ACD4295}" destId="{B95E0A14-C8D8-4147-AA03-A618D3EFA2FF}" srcOrd="3" destOrd="0" parTransId="{A2F9B434-B87A-4678-B89E-C911E743CF48}" sibTransId="{77A51264-2C0A-4690-9774-39C647287547}"/>
    <dgm:cxn modelId="{53C6E46A-72E8-40F9-9BA0-9A261217EDDB}" type="presOf" srcId="{AADCCB7F-AC25-49B6-9ABD-68B02B2018F6}" destId="{D1B718DF-88E2-46A2-89C6-9066347C3DB2}" srcOrd="0" destOrd="0" presId="urn:microsoft.com/office/officeart/2005/8/layout/bProcess2"/>
    <dgm:cxn modelId="{BC67654E-45E2-410B-A731-5006C15F26C1}" srcId="{D251F077-28FF-42F7-B4CD-AAC96ACD4295}" destId="{69BB347D-E854-4341-A9EC-CF5FF7D4F6F0}" srcOrd="4" destOrd="0" parTransId="{45878769-F706-4EF3-A4C3-FD422F51C3B6}" sibTransId="{4C4DB826-005E-443D-ABA6-E4C679E866E2}"/>
    <dgm:cxn modelId="{338A8070-319F-4D04-8CC0-E0A0E6E82132}" type="presOf" srcId="{F4B41D30-41E0-4453-8D4F-5A3740944C94}" destId="{7B79BA3C-3D1F-4BEA-BB7B-D8F2B7B22FC4}" srcOrd="0" destOrd="6" presId="urn:microsoft.com/office/officeart/2005/8/layout/bProcess2"/>
    <dgm:cxn modelId="{995C2551-90A7-4873-A71C-6BCE91AF2530}" type="presOf" srcId="{FCBAE787-F85D-4B09-A1F0-7414ED744AFD}" destId="{33E6FBE9-EAC9-4038-AF60-13BC95F824C3}" srcOrd="0" destOrd="0" presId="urn:microsoft.com/office/officeart/2005/8/layout/bProcess2"/>
    <dgm:cxn modelId="{F6B9E659-CA86-473C-9B17-B658D8DA35DB}" type="presOf" srcId="{34296330-6570-4977-B91E-749AD4D488ED}" destId="{7B79BA3C-3D1F-4BEA-BB7B-D8F2B7B22FC4}" srcOrd="0" destOrd="1" presId="urn:microsoft.com/office/officeart/2005/8/layout/bProcess2"/>
    <dgm:cxn modelId="{56CB797B-BB07-42D3-B141-4F3102398FD0}" srcId="{D251F077-28FF-42F7-B4CD-AAC96ACD4295}" destId="{34296330-6570-4977-B91E-749AD4D488ED}" srcOrd="0" destOrd="0" parTransId="{99817EF1-E69D-4007-A65E-2B41D49C6BF0}" sibTransId="{B7F71D18-4852-4247-8CB5-438A7D41E724}"/>
    <dgm:cxn modelId="{35928E7E-18D7-418F-B248-E7435BAC1068}" type="presOf" srcId="{69BB347D-E854-4341-A9EC-CF5FF7D4F6F0}" destId="{7B79BA3C-3D1F-4BEA-BB7B-D8F2B7B22FC4}" srcOrd="0" destOrd="5" presId="urn:microsoft.com/office/officeart/2005/8/layout/bProcess2"/>
    <dgm:cxn modelId="{C3F2F587-455F-406C-9E1F-AA2FB4B0B1C5}" srcId="{D251F077-28FF-42F7-B4CD-AAC96ACD4295}" destId="{51E5E5B2-6639-4427-BB10-8B36CA4AA437}" srcOrd="2" destOrd="0" parTransId="{4DA175BB-DCC2-466C-835A-5293CE18DC8F}" sibTransId="{9E429D5B-F58D-4D0A-9CEB-571F87C29BD2}"/>
    <dgm:cxn modelId="{1F7DB789-DAF3-43F2-B7A9-DB4E63AB9E22}" srcId="{FCBAE787-F85D-4B09-A1F0-7414ED744AFD}" destId="{AADCCB7F-AC25-49B6-9ABD-68B02B2018F6}" srcOrd="0" destOrd="0" parTransId="{7A414125-D40C-4406-991C-4039CAC56DDA}" sibTransId="{F3593CEA-76F9-4908-A879-BF623A2B1823}"/>
    <dgm:cxn modelId="{1F502694-7402-4BE7-928F-5AE2F0828107}" srcId="{D251F077-28FF-42F7-B4CD-AAC96ACD4295}" destId="{F4B41D30-41E0-4453-8D4F-5A3740944C94}" srcOrd="5" destOrd="0" parTransId="{95DC62E7-76C3-4453-837D-0F55D72B208D}" sibTransId="{0F0807A5-F210-4C24-86D0-0660735C08E9}"/>
    <dgm:cxn modelId="{273BF496-C78B-485A-AE18-2F2C0D49CC41}" type="presOf" srcId="{D251F077-28FF-42F7-B4CD-AAC96ACD4295}" destId="{7B79BA3C-3D1F-4BEA-BB7B-D8F2B7B22FC4}" srcOrd="0" destOrd="0" presId="urn:microsoft.com/office/officeart/2005/8/layout/bProcess2"/>
    <dgm:cxn modelId="{A52E8BCE-8F13-405D-AA2B-A168C657CC7F}" type="presOf" srcId="{51E5E5B2-6639-4427-BB10-8B36CA4AA437}" destId="{7B79BA3C-3D1F-4BEA-BB7B-D8F2B7B22FC4}" srcOrd="0" destOrd="3" presId="urn:microsoft.com/office/officeart/2005/8/layout/bProcess2"/>
    <dgm:cxn modelId="{AB008ACF-F419-4D28-9FB6-39E5BA011532}" srcId="{D251F077-28FF-42F7-B4CD-AAC96ACD4295}" destId="{B67C3DE6-1F45-4670-BBC9-1226ABC11D9A}" srcOrd="1" destOrd="0" parTransId="{DE278E83-8C10-4038-A0FB-9A312FF295D0}" sibTransId="{C9235D5E-34C6-491B-A971-1C15B8B3BD40}"/>
    <dgm:cxn modelId="{3342A4E2-5696-4188-B1AA-B41971035C2A}" type="presOf" srcId="{B95E0A14-C8D8-4147-AA03-A618D3EFA2FF}" destId="{7B79BA3C-3D1F-4BEA-BB7B-D8F2B7B22FC4}" srcOrd="0" destOrd="4" presId="urn:microsoft.com/office/officeart/2005/8/layout/bProcess2"/>
    <dgm:cxn modelId="{D35AC324-E55E-4CEC-B8C1-7C2416033BD2}" type="presParOf" srcId="{33E6FBE9-EAC9-4038-AF60-13BC95F824C3}" destId="{D1B718DF-88E2-46A2-89C6-9066347C3DB2}" srcOrd="0" destOrd="0" presId="urn:microsoft.com/office/officeart/2005/8/layout/bProcess2"/>
    <dgm:cxn modelId="{2738E10B-E7BA-4D6C-889D-0A80E78C678A}" type="presParOf" srcId="{33E6FBE9-EAC9-4038-AF60-13BC95F824C3}" destId="{6F78EFD0-7D9A-4FD5-9279-98A36EAE0423}" srcOrd="1" destOrd="0" presId="urn:microsoft.com/office/officeart/2005/8/layout/bProcess2"/>
    <dgm:cxn modelId="{AE9032F7-6E06-47FD-AE8E-19C8FAD1517C}" type="presParOf" srcId="{33E6FBE9-EAC9-4038-AF60-13BC95F824C3}" destId="{7B79BA3C-3D1F-4BEA-BB7B-D8F2B7B22FC4}" srcOrd="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6F372E2-2BA2-488F-8DC5-0D6D7F83CB50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214C717-6FE1-4D29-A458-B14653A06E68}">
      <dgm:prSet/>
      <dgm:spPr/>
      <dgm:t>
        <a:bodyPr/>
        <a:lstStyle/>
        <a:p>
          <a:r>
            <a:rPr lang="fi-FI"/>
            <a:t>First step in design process</a:t>
          </a:r>
          <a:endParaRPr lang="en-US"/>
        </a:p>
      </dgm:t>
    </dgm:pt>
    <dgm:pt modelId="{B6D3107E-F638-490B-9D79-CA375418D9D5}" type="parTrans" cxnId="{72871631-FAC7-4305-8DEA-CCA7434AC8E0}">
      <dgm:prSet/>
      <dgm:spPr/>
      <dgm:t>
        <a:bodyPr/>
        <a:lstStyle/>
        <a:p>
          <a:endParaRPr lang="en-US"/>
        </a:p>
      </dgm:t>
    </dgm:pt>
    <dgm:pt modelId="{E1B79F71-2D17-4BB1-B06A-33D06296B891}" type="sibTrans" cxnId="{72871631-FAC7-4305-8DEA-CCA7434AC8E0}">
      <dgm:prSet/>
      <dgm:spPr/>
      <dgm:t>
        <a:bodyPr/>
        <a:lstStyle/>
        <a:p>
          <a:endParaRPr lang="en-US"/>
        </a:p>
      </dgm:t>
    </dgm:pt>
    <dgm:pt modelId="{528B1E24-DE44-4D74-AEAC-9059ACF30205}">
      <dgm:prSet/>
      <dgm:spPr/>
      <dgm:t>
        <a:bodyPr/>
        <a:lstStyle/>
        <a:p>
          <a:r>
            <a:rPr lang="fi-FI"/>
            <a:t>User flows lead to red routes</a:t>
          </a:r>
          <a:endParaRPr lang="en-US"/>
        </a:p>
      </dgm:t>
    </dgm:pt>
    <dgm:pt modelId="{59CD956C-B8A0-4B76-A0BE-53FCE56117EC}" type="parTrans" cxnId="{1EC29F43-B279-434C-9E72-34DD149A886D}">
      <dgm:prSet/>
      <dgm:spPr/>
      <dgm:t>
        <a:bodyPr/>
        <a:lstStyle/>
        <a:p>
          <a:endParaRPr lang="en-US"/>
        </a:p>
      </dgm:t>
    </dgm:pt>
    <dgm:pt modelId="{DDDB64BB-B804-4379-9EA4-80DA35999E56}" type="sibTrans" cxnId="{1EC29F43-B279-434C-9E72-34DD149A886D}">
      <dgm:prSet/>
      <dgm:spPr/>
      <dgm:t>
        <a:bodyPr/>
        <a:lstStyle/>
        <a:p>
          <a:endParaRPr lang="en-US"/>
        </a:p>
      </dgm:t>
    </dgm:pt>
    <dgm:pt modelId="{B3AC2B4E-BB93-4414-B7E5-03695512EEED}">
      <dgm:prSet/>
      <dgm:spPr/>
      <dgm:t>
        <a:bodyPr/>
        <a:lstStyle/>
        <a:p>
          <a:r>
            <a:rPr lang="fi-FI"/>
            <a:t>Red routes are crtical tasks task that deliver most value to users</a:t>
          </a:r>
          <a:endParaRPr lang="en-US"/>
        </a:p>
      </dgm:t>
    </dgm:pt>
    <dgm:pt modelId="{FEACE1FC-109A-446C-AA55-236E06D6F910}" type="parTrans" cxnId="{877585D2-4306-4AB5-AC11-1B99A4E53030}">
      <dgm:prSet/>
      <dgm:spPr/>
      <dgm:t>
        <a:bodyPr/>
        <a:lstStyle/>
        <a:p>
          <a:endParaRPr lang="en-US"/>
        </a:p>
      </dgm:t>
    </dgm:pt>
    <dgm:pt modelId="{07E8E9C9-B7DB-4200-A184-290FD81DE7FD}" type="sibTrans" cxnId="{877585D2-4306-4AB5-AC11-1B99A4E53030}">
      <dgm:prSet/>
      <dgm:spPr/>
      <dgm:t>
        <a:bodyPr/>
        <a:lstStyle/>
        <a:p>
          <a:endParaRPr lang="en-US"/>
        </a:p>
      </dgm:t>
    </dgm:pt>
    <dgm:pt modelId="{06B7B9FB-0FB9-4B23-B37B-0430430C5DE1}">
      <dgm:prSet/>
      <dgm:spPr/>
      <dgm:t>
        <a:bodyPr/>
        <a:lstStyle/>
        <a:p>
          <a:r>
            <a:rPr lang="fi-FI"/>
            <a:t>Capturing 90%+ user’s actions, it make product valuable</a:t>
          </a:r>
          <a:endParaRPr lang="en-US"/>
        </a:p>
      </dgm:t>
    </dgm:pt>
    <dgm:pt modelId="{A41E5C5C-0AE3-487A-B08E-E326916E63F0}" type="parTrans" cxnId="{1A5443F2-9815-4A38-B966-74ABEF81C676}">
      <dgm:prSet/>
      <dgm:spPr/>
      <dgm:t>
        <a:bodyPr/>
        <a:lstStyle/>
        <a:p>
          <a:endParaRPr lang="en-US"/>
        </a:p>
      </dgm:t>
    </dgm:pt>
    <dgm:pt modelId="{BDDB89B0-2FB5-4881-8A5D-6C75D37031BB}" type="sibTrans" cxnId="{1A5443F2-9815-4A38-B966-74ABEF81C676}">
      <dgm:prSet/>
      <dgm:spPr/>
      <dgm:t>
        <a:bodyPr/>
        <a:lstStyle/>
        <a:p>
          <a:endParaRPr lang="en-US"/>
        </a:p>
      </dgm:t>
    </dgm:pt>
    <dgm:pt modelId="{7BC7A900-384B-4CDA-8AA4-0BC9AD288254}" type="pres">
      <dgm:prSet presAssocID="{16F372E2-2BA2-488F-8DC5-0D6D7F83CB50}" presName="Name0" presStyleCnt="0">
        <dgm:presLayoutVars>
          <dgm:dir/>
          <dgm:resizeHandles val="exact"/>
        </dgm:presLayoutVars>
      </dgm:prSet>
      <dgm:spPr/>
    </dgm:pt>
    <dgm:pt modelId="{E90A8CC0-497F-40EE-B48D-4CE8281C29EF}" type="pres">
      <dgm:prSet presAssocID="{9214C717-6FE1-4D29-A458-B14653A06E68}" presName="node" presStyleLbl="node1" presStyleIdx="0" presStyleCnt="4">
        <dgm:presLayoutVars>
          <dgm:bulletEnabled val="1"/>
        </dgm:presLayoutVars>
      </dgm:prSet>
      <dgm:spPr/>
    </dgm:pt>
    <dgm:pt modelId="{8929C9C4-E4AC-4740-BC5C-67471AE7E471}" type="pres">
      <dgm:prSet presAssocID="{E1B79F71-2D17-4BB1-B06A-33D06296B891}" presName="sibTrans" presStyleLbl="sibTrans1D1" presStyleIdx="0" presStyleCnt="3"/>
      <dgm:spPr/>
    </dgm:pt>
    <dgm:pt modelId="{05262681-04CA-436E-B521-DF423DEEE737}" type="pres">
      <dgm:prSet presAssocID="{E1B79F71-2D17-4BB1-B06A-33D06296B891}" presName="connectorText" presStyleLbl="sibTrans1D1" presStyleIdx="0" presStyleCnt="3"/>
      <dgm:spPr/>
    </dgm:pt>
    <dgm:pt modelId="{B4CB2DE4-56AD-4125-8B2C-9271790C75C6}" type="pres">
      <dgm:prSet presAssocID="{528B1E24-DE44-4D74-AEAC-9059ACF30205}" presName="node" presStyleLbl="node1" presStyleIdx="1" presStyleCnt="4">
        <dgm:presLayoutVars>
          <dgm:bulletEnabled val="1"/>
        </dgm:presLayoutVars>
      </dgm:prSet>
      <dgm:spPr/>
    </dgm:pt>
    <dgm:pt modelId="{3AA25BEB-1784-4C15-99F2-5762492034ED}" type="pres">
      <dgm:prSet presAssocID="{DDDB64BB-B804-4379-9EA4-80DA35999E56}" presName="sibTrans" presStyleLbl="sibTrans1D1" presStyleIdx="1" presStyleCnt="3"/>
      <dgm:spPr/>
    </dgm:pt>
    <dgm:pt modelId="{551619D7-B54B-49BC-8783-EA67305B4EAE}" type="pres">
      <dgm:prSet presAssocID="{DDDB64BB-B804-4379-9EA4-80DA35999E56}" presName="connectorText" presStyleLbl="sibTrans1D1" presStyleIdx="1" presStyleCnt="3"/>
      <dgm:spPr/>
    </dgm:pt>
    <dgm:pt modelId="{249F33E3-26C2-4F3D-B250-75A8CDB48310}" type="pres">
      <dgm:prSet presAssocID="{B3AC2B4E-BB93-4414-B7E5-03695512EEED}" presName="node" presStyleLbl="node1" presStyleIdx="2" presStyleCnt="4">
        <dgm:presLayoutVars>
          <dgm:bulletEnabled val="1"/>
        </dgm:presLayoutVars>
      </dgm:prSet>
      <dgm:spPr/>
    </dgm:pt>
    <dgm:pt modelId="{79644A16-8DDC-4B01-B022-B39338575A55}" type="pres">
      <dgm:prSet presAssocID="{07E8E9C9-B7DB-4200-A184-290FD81DE7FD}" presName="sibTrans" presStyleLbl="sibTrans1D1" presStyleIdx="2" presStyleCnt="3"/>
      <dgm:spPr/>
    </dgm:pt>
    <dgm:pt modelId="{981C123A-9918-4FAB-BB89-F53E61679E9A}" type="pres">
      <dgm:prSet presAssocID="{07E8E9C9-B7DB-4200-A184-290FD81DE7FD}" presName="connectorText" presStyleLbl="sibTrans1D1" presStyleIdx="2" presStyleCnt="3"/>
      <dgm:spPr/>
    </dgm:pt>
    <dgm:pt modelId="{A23C7903-DFD6-49D5-A4F2-7A77207E01BD}" type="pres">
      <dgm:prSet presAssocID="{06B7B9FB-0FB9-4B23-B37B-0430430C5DE1}" presName="node" presStyleLbl="node1" presStyleIdx="3" presStyleCnt="4">
        <dgm:presLayoutVars>
          <dgm:bulletEnabled val="1"/>
        </dgm:presLayoutVars>
      </dgm:prSet>
      <dgm:spPr/>
    </dgm:pt>
  </dgm:ptLst>
  <dgm:cxnLst>
    <dgm:cxn modelId="{E0A9741A-C2FF-488A-87DD-B52FDC2617D5}" type="presOf" srcId="{B3AC2B4E-BB93-4414-B7E5-03695512EEED}" destId="{249F33E3-26C2-4F3D-B250-75A8CDB48310}" srcOrd="0" destOrd="0" presId="urn:microsoft.com/office/officeart/2016/7/layout/RepeatingBendingProcessNew"/>
    <dgm:cxn modelId="{72871631-FAC7-4305-8DEA-CCA7434AC8E0}" srcId="{16F372E2-2BA2-488F-8DC5-0D6D7F83CB50}" destId="{9214C717-6FE1-4D29-A458-B14653A06E68}" srcOrd="0" destOrd="0" parTransId="{B6D3107E-F638-490B-9D79-CA375418D9D5}" sibTransId="{E1B79F71-2D17-4BB1-B06A-33D06296B891}"/>
    <dgm:cxn modelId="{C0F9FC35-B1F1-419A-BAC7-0FB3E4918988}" type="presOf" srcId="{528B1E24-DE44-4D74-AEAC-9059ACF30205}" destId="{B4CB2DE4-56AD-4125-8B2C-9271790C75C6}" srcOrd="0" destOrd="0" presId="urn:microsoft.com/office/officeart/2016/7/layout/RepeatingBendingProcessNew"/>
    <dgm:cxn modelId="{B864CC39-78E1-4A7A-B2A9-614F77E220CE}" type="presOf" srcId="{07E8E9C9-B7DB-4200-A184-290FD81DE7FD}" destId="{79644A16-8DDC-4B01-B022-B39338575A55}" srcOrd="0" destOrd="0" presId="urn:microsoft.com/office/officeart/2016/7/layout/RepeatingBendingProcessNew"/>
    <dgm:cxn modelId="{AACC3D61-78B5-4D4F-BB97-2A3BBFD095FF}" type="presOf" srcId="{DDDB64BB-B804-4379-9EA4-80DA35999E56}" destId="{551619D7-B54B-49BC-8783-EA67305B4EAE}" srcOrd="1" destOrd="0" presId="urn:microsoft.com/office/officeart/2016/7/layout/RepeatingBendingProcessNew"/>
    <dgm:cxn modelId="{1EC29F43-B279-434C-9E72-34DD149A886D}" srcId="{16F372E2-2BA2-488F-8DC5-0D6D7F83CB50}" destId="{528B1E24-DE44-4D74-AEAC-9059ACF30205}" srcOrd="1" destOrd="0" parTransId="{59CD956C-B8A0-4B76-A0BE-53FCE56117EC}" sibTransId="{DDDB64BB-B804-4379-9EA4-80DA35999E56}"/>
    <dgm:cxn modelId="{9926D746-B753-44B2-AC89-667CBD938A0C}" type="presOf" srcId="{16F372E2-2BA2-488F-8DC5-0D6D7F83CB50}" destId="{7BC7A900-384B-4CDA-8AA4-0BC9AD288254}" srcOrd="0" destOrd="0" presId="urn:microsoft.com/office/officeart/2016/7/layout/RepeatingBendingProcessNew"/>
    <dgm:cxn modelId="{2FF7DC51-EE07-46AB-AC64-FF5DD9C1A384}" type="presOf" srcId="{E1B79F71-2D17-4BB1-B06A-33D06296B891}" destId="{8929C9C4-E4AC-4740-BC5C-67471AE7E471}" srcOrd="0" destOrd="0" presId="urn:microsoft.com/office/officeart/2016/7/layout/RepeatingBendingProcessNew"/>
    <dgm:cxn modelId="{C7F26580-8C31-440C-B256-E20DD5F82897}" type="presOf" srcId="{DDDB64BB-B804-4379-9EA4-80DA35999E56}" destId="{3AA25BEB-1784-4C15-99F2-5762492034ED}" srcOrd="0" destOrd="0" presId="urn:microsoft.com/office/officeart/2016/7/layout/RepeatingBendingProcessNew"/>
    <dgm:cxn modelId="{32FE2081-B99F-4359-A6D2-78062160D133}" type="presOf" srcId="{E1B79F71-2D17-4BB1-B06A-33D06296B891}" destId="{05262681-04CA-436E-B521-DF423DEEE737}" srcOrd="1" destOrd="0" presId="urn:microsoft.com/office/officeart/2016/7/layout/RepeatingBendingProcessNew"/>
    <dgm:cxn modelId="{21F4D484-D270-47F9-B103-F84C89E90EE4}" type="presOf" srcId="{07E8E9C9-B7DB-4200-A184-290FD81DE7FD}" destId="{981C123A-9918-4FAB-BB89-F53E61679E9A}" srcOrd="1" destOrd="0" presId="urn:microsoft.com/office/officeart/2016/7/layout/RepeatingBendingProcessNew"/>
    <dgm:cxn modelId="{3AA96B87-FC54-4BED-8F5F-35AA76CACF46}" type="presOf" srcId="{9214C717-6FE1-4D29-A458-B14653A06E68}" destId="{E90A8CC0-497F-40EE-B48D-4CE8281C29EF}" srcOrd="0" destOrd="0" presId="urn:microsoft.com/office/officeart/2016/7/layout/RepeatingBendingProcessNew"/>
    <dgm:cxn modelId="{FB994FD2-75C5-4F3E-BF57-44EA019506A6}" type="presOf" srcId="{06B7B9FB-0FB9-4B23-B37B-0430430C5DE1}" destId="{A23C7903-DFD6-49D5-A4F2-7A77207E01BD}" srcOrd="0" destOrd="0" presId="urn:microsoft.com/office/officeart/2016/7/layout/RepeatingBendingProcessNew"/>
    <dgm:cxn modelId="{877585D2-4306-4AB5-AC11-1B99A4E53030}" srcId="{16F372E2-2BA2-488F-8DC5-0D6D7F83CB50}" destId="{B3AC2B4E-BB93-4414-B7E5-03695512EEED}" srcOrd="2" destOrd="0" parTransId="{FEACE1FC-109A-446C-AA55-236E06D6F910}" sibTransId="{07E8E9C9-B7DB-4200-A184-290FD81DE7FD}"/>
    <dgm:cxn modelId="{1A5443F2-9815-4A38-B966-74ABEF81C676}" srcId="{16F372E2-2BA2-488F-8DC5-0D6D7F83CB50}" destId="{06B7B9FB-0FB9-4B23-B37B-0430430C5DE1}" srcOrd="3" destOrd="0" parTransId="{A41E5C5C-0AE3-487A-B08E-E326916E63F0}" sibTransId="{BDDB89B0-2FB5-4881-8A5D-6C75D37031BB}"/>
    <dgm:cxn modelId="{682476FF-455C-44A0-8A57-92B93D21D426}" type="presParOf" srcId="{7BC7A900-384B-4CDA-8AA4-0BC9AD288254}" destId="{E90A8CC0-497F-40EE-B48D-4CE8281C29EF}" srcOrd="0" destOrd="0" presId="urn:microsoft.com/office/officeart/2016/7/layout/RepeatingBendingProcessNew"/>
    <dgm:cxn modelId="{1C1ABA1E-8F93-4B5D-B1D2-55E1DD22088B}" type="presParOf" srcId="{7BC7A900-384B-4CDA-8AA4-0BC9AD288254}" destId="{8929C9C4-E4AC-4740-BC5C-67471AE7E471}" srcOrd="1" destOrd="0" presId="urn:microsoft.com/office/officeart/2016/7/layout/RepeatingBendingProcessNew"/>
    <dgm:cxn modelId="{CBAC3EF8-70ED-46D2-A6E9-5900DFD0DC02}" type="presParOf" srcId="{8929C9C4-E4AC-4740-BC5C-67471AE7E471}" destId="{05262681-04CA-436E-B521-DF423DEEE737}" srcOrd="0" destOrd="0" presId="urn:microsoft.com/office/officeart/2016/7/layout/RepeatingBendingProcessNew"/>
    <dgm:cxn modelId="{1F01F8C2-9056-4192-AD8A-5F9172D45C6E}" type="presParOf" srcId="{7BC7A900-384B-4CDA-8AA4-0BC9AD288254}" destId="{B4CB2DE4-56AD-4125-8B2C-9271790C75C6}" srcOrd="2" destOrd="0" presId="urn:microsoft.com/office/officeart/2016/7/layout/RepeatingBendingProcessNew"/>
    <dgm:cxn modelId="{5EA07443-F589-4786-9FE6-E64BE3C4CA30}" type="presParOf" srcId="{7BC7A900-384B-4CDA-8AA4-0BC9AD288254}" destId="{3AA25BEB-1784-4C15-99F2-5762492034ED}" srcOrd="3" destOrd="0" presId="urn:microsoft.com/office/officeart/2016/7/layout/RepeatingBendingProcessNew"/>
    <dgm:cxn modelId="{9CD90C72-2295-46B2-A7C8-B3E3261FD4EC}" type="presParOf" srcId="{3AA25BEB-1784-4C15-99F2-5762492034ED}" destId="{551619D7-B54B-49BC-8783-EA67305B4EAE}" srcOrd="0" destOrd="0" presId="urn:microsoft.com/office/officeart/2016/7/layout/RepeatingBendingProcessNew"/>
    <dgm:cxn modelId="{81FE31E3-3B3B-4F80-922C-228024F7513B}" type="presParOf" srcId="{7BC7A900-384B-4CDA-8AA4-0BC9AD288254}" destId="{249F33E3-26C2-4F3D-B250-75A8CDB48310}" srcOrd="4" destOrd="0" presId="urn:microsoft.com/office/officeart/2016/7/layout/RepeatingBendingProcessNew"/>
    <dgm:cxn modelId="{13DEAE25-09F3-4E68-98D8-23E84EC5E189}" type="presParOf" srcId="{7BC7A900-384B-4CDA-8AA4-0BC9AD288254}" destId="{79644A16-8DDC-4B01-B022-B39338575A55}" srcOrd="5" destOrd="0" presId="urn:microsoft.com/office/officeart/2016/7/layout/RepeatingBendingProcessNew"/>
    <dgm:cxn modelId="{78B38E3B-62F9-4A0F-A468-3651585E497C}" type="presParOf" srcId="{79644A16-8DDC-4B01-B022-B39338575A55}" destId="{981C123A-9918-4FAB-BB89-F53E61679E9A}" srcOrd="0" destOrd="0" presId="urn:microsoft.com/office/officeart/2016/7/layout/RepeatingBendingProcessNew"/>
    <dgm:cxn modelId="{6640ED5F-6F6E-41E9-8FAF-2E74D212BB6E}" type="presParOf" srcId="{7BC7A900-384B-4CDA-8AA4-0BC9AD288254}" destId="{A23C7903-DFD6-49D5-A4F2-7A77207E01BD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4AEBD77-41E0-4AB4-B2F6-CB63D74F8DBD}" type="doc">
      <dgm:prSet loTypeId="urn:microsoft.com/office/officeart/2005/8/layout/process4" loCatId="process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F6FB857-EBF6-46CC-9D86-953D8F1FD623}">
      <dgm:prSet/>
      <dgm:spPr/>
      <dgm:t>
        <a:bodyPr/>
        <a:lstStyle/>
        <a:p>
          <a:r>
            <a:rPr lang="fi-FI"/>
            <a:t>It consists of sketching, wireframing, information architecture, and prototyping</a:t>
          </a:r>
          <a:endParaRPr lang="en-US"/>
        </a:p>
      </dgm:t>
    </dgm:pt>
    <dgm:pt modelId="{422AAA32-CEC6-48AF-8296-52C4B32C6320}" type="parTrans" cxnId="{0E0B1365-5D14-4E20-B66B-53047FB9F28E}">
      <dgm:prSet/>
      <dgm:spPr/>
      <dgm:t>
        <a:bodyPr/>
        <a:lstStyle/>
        <a:p>
          <a:endParaRPr lang="en-US"/>
        </a:p>
      </dgm:t>
    </dgm:pt>
    <dgm:pt modelId="{E10EB7AE-5021-480F-85B5-604C700CAFAF}" type="sibTrans" cxnId="{0E0B1365-5D14-4E20-B66B-53047FB9F28E}">
      <dgm:prSet/>
      <dgm:spPr/>
      <dgm:t>
        <a:bodyPr/>
        <a:lstStyle/>
        <a:p>
          <a:endParaRPr lang="en-US"/>
        </a:p>
      </dgm:t>
    </dgm:pt>
    <dgm:pt modelId="{685B0DFC-C046-4565-AC3F-B6FB2360BD6C}">
      <dgm:prSet/>
      <dgm:spPr/>
      <dgm:t>
        <a:bodyPr/>
        <a:lstStyle/>
        <a:p>
          <a:r>
            <a:rPr lang="fi-FI"/>
            <a:t>Collected data at this point can be used to explore users interaction with product</a:t>
          </a:r>
          <a:endParaRPr lang="en-US"/>
        </a:p>
      </dgm:t>
    </dgm:pt>
    <dgm:pt modelId="{D8F88A3E-43C8-44F4-BB10-05BBEA891702}" type="parTrans" cxnId="{B3C44539-5398-419E-A6BA-5BE18AE9D02C}">
      <dgm:prSet/>
      <dgm:spPr/>
      <dgm:t>
        <a:bodyPr/>
        <a:lstStyle/>
        <a:p>
          <a:endParaRPr lang="en-US"/>
        </a:p>
      </dgm:t>
    </dgm:pt>
    <dgm:pt modelId="{77881494-C6E6-494D-9029-CA0E5839BBDB}" type="sibTrans" cxnId="{B3C44539-5398-419E-A6BA-5BE18AE9D02C}">
      <dgm:prSet/>
      <dgm:spPr/>
      <dgm:t>
        <a:bodyPr/>
        <a:lstStyle/>
        <a:p>
          <a:endParaRPr lang="en-US"/>
        </a:p>
      </dgm:t>
    </dgm:pt>
    <dgm:pt modelId="{401A9332-4974-4BF2-BEE9-BE2D7A5B6CCD}">
      <dgm:prSet/>
      <dgm:spPr/>
      <dgm:t>
        <a:bodyPr/>
        <a:lstStyle/>
        <a:p>
          <a:r>
            <a:rPr lang="fi-FI"/>
            <a:t>Good point to start working with prototypes.</a:t>
          </a:r>
          <a:endParaRPr lang="en-US"/>
        </a:p>
      </dgm:t>
    </dgm:pt>
    <dgm:pt modelId="{CD6B5D97-A084-4B83-9AE8-A62A4F39532A}" type="parTrans" cxnId="{6D9DFD5B-27DE-423B-8D3A-A361B9AF4E0F}">
      <dgm:prSet/>
      <dgm:spPr/>
      <dgm:t>
        <a:bodyPr/>
        <a:lstStyle/>
        <a:p>
          <a:endParaRPr lang="en-US"/>
        </a:p>
      </dgm:t>
    </dgm:pt>
    <dgm:pt modelId="{51207232-1A31-4100-96F8-AF9F173EE0CE}" type="sibTrans" cxnId="{6D9DFD5B-27DE-423B-8D3A-A361B9AF4E0F}">
      <dgm:prSet/>
      <dgm:spPr/>
      <dgm:t>
        <a:bodyPr/>
        <a:lstStyle/>
        <a:p>
          <a:endParaRPr lang="en-US"/>
        </a:p>
      </dgm:t>
    </dgm:pt>
    <dgm:pt modelId="{1622633C-508E-47AB-AE97-9FC5AFFEDDAA}">
      <dgm:prSet/>
      <dgm:spPr/>
      <dgm:t>
        <a:bodyPr/>
        <a:lstStyle/>
        <a:p>
          <a:r>
            <a:rPr lang="fi-FI"/>
            <a:t>It consists of:</a:t>
          </a:r>
          <a:endParaRPr lang="en-US"/>
        </a:p>
      </dgm:t>
    </dgm:pt>
    <dgm:pt modelId="{FF863727-CDFD-43EB-BA5B-6CE764023DD4}" type="parTrans" cxnId="{09A08693-1655-4361-8E2F-8CE4F7BB0B8A}">
      <dgm:prSet/>
      <dgm:spPr/>
      <dgm:t>
        <a:bodyPr/>
        <a:lstStyle/>
        <a:p>
          <a:endParaRPr lang="en-US"/>
        </a:p>
      </dgm:t>
    </dgm:pt>
    <dgm:pt modelId="{FEC9350A-AF53-4D2A-8FB4-FB33EAF9FDD1}" type="sibTrans" cxnId="{09A08693-1655-4361-8E2F-8CE4F7BB0B8A}">
      <dgm:prSet/>
      <dgm:spPr/>
      <dgm:t>
        <a:bodyPr/>
        <a:lstStyle/>
        <a:p>
          <a:endParaRPr lang="en-US"/>
        </a:p>
      </dgm:t>
    </dgm:pt>
    <dgm:pt modelId="{81C5411C-DE3B-47D3-9DEE-FD1E28A8E9C3}">
      <dgm:prSet/>
      <dgm:spPr/>
      <dgm:t>
        <a:bodyPr/>
        <a:lstStyle/>
        <a:p>
          <a:r>
            <a:rPr lang="fi-FI"/>
            <a:t>Identifying the layout</a:t>
          </a:r>
          <a:endParaRPr lang="en-US"/>
        </a:p>
      </dgm:t>
    </dgm:pt>
    <dgm:pt modelId="{C9B4BCB7-A5CD-4FBB-8B85-3D18E31B1832}" type="parTrans" cxnId="{7322117A-A546-44E1-89F0-31C58BFD6C9D}">
      <dgm:prSet/>
      <dgm:spPr/>
      <dgm:t>
        <a:bodyPr/>
        <a:lstStyle/>
        <a:p>
          <a:endParaRPr lang="en-US"/>
        </a:p>
      </dgm:t>
    </dgm:pt>
    <dgm:pt modelId="{38C99B3A-7063-4680-9B4C-C760B861A54B}" type="sibTrans" cxnId="{7322117A-A546-44E1-89F0-31C58BFD6C9D}">
      <dgm:prSet/>
      <dgm:spPr/>
      <dgm:t>
        <a:bodyPr/>
        <a:lstStyle/>
        <a:p>
          <a:endParaRPr lang="en-US"/>
        </a:p>
      </dgm:t>
    </dgm:pt>
    <dgm:pt modelId="{AF811FFB-9D52-4D04-A32A-416079D6FAC8}">
      <dgm:prSet/>
      <dgm:spPr/>
      <dgm:t>
        <a:bodyPr/>
        <a:lstStyle/>
        <a:p>
          <a:r>
            <a:rPr lang="fi-FI"/>
            <a:t>Developing Visual hierarchy</a:t>
          </a:r>
          <a:endParaRPr lang="en-US"/>
        </a:p>
      </dgm:t>
    </dgm:pt>
    <dgm:pt modelId="{04E90EC6-F1FA-4BAB-B5D4-7FB7BA7256EB}" type="parTrans" cxnId="{1E90B9B8-A05C-40FF-97DA-22654CA53FA1}">
      <dgm:prSet/>
      <dgm:spPr/>
      <dgm:t>
        <a:bodyPr/>
        <a:lstStyle/>
        <a:p>
          <a:endParaRPr lang="en-US"/>
        </a:p>
      </dgm:t>
    </dgm:pt>
    <dgm:pt modelId="{DA5342D7-3063-41D2-BD4F-F5D5AE7CBD80}" type="sibTrans" cxnId="{1E90B9B8-A05C-40FF-97DA-22654CA53FA1}">
      <dgm:prSet/>
      <dgm:spPr/>
      <dgm:t>
        <a:bodyPr/>
        <a:lstStyle/>
        <a:p>
          <a:endParaRPr lang="en-US"/>
        </a:p>
      </dgm:t>
    </dgm:pt>
    <dgm:pt modelId="{C09048E7-26B1-4529-8CEC-A76CDB9372D2}">
      <dgm:prSet/>
      <dgm:spPr/>
      <dgm:t>
        <a:bodyPr/>
        <a:lstStyle/>
        <a:p>
          <a:r>
            <a:rPr lang="fi-FI"/>
            <a:t>Deciding contents in each view and alot more</a:t>
          </a:r>
          <a:endParaRPr lang="en-US"/>
        </a:p>
      </dgm:t>
    </dgm:pt>
    <dgm:pt modelId="{85D8B958-5CFE-41D8-B277-E595CBE9570C}" type="parTrans" cxnId="{42538FD8-234C-4CE4-9664-D9C4FD34B2C5}">
      <dgm:prSet/>
      <dgm:spPr/>
      <dgm:t>
        <a:bodyPr/>
        <a:lstStyle/>
        <a:p>
          <a:endParaRPr lang="en-US"/>
        </a:p>
      </dgm:t>
    </dgm:pt>
    <dgm:pt modelId="{47714BDC-8B8D-48E7-B002-A72907396975}" type="sibTrans" cxnId="{42538FD8-234C-4CE4-9664-D9C4FD34B2C5}">
      <dgm:prSet/>
      <dgm:spPr/>
      <dgm:t>
        <a:bodyPr/>
        <a:lstStyle/>
        <a:p>
          <a:endParaRPr lang="en-US"/>
        </a:p>
      </dgm:t>
    </dgm:pt>
    <dgm:pt modelId="{A6606BF4-6AD8-4327-953B-D151771435E9}" type="pres">
      <dgm:prSet presAssocID="{B4AEBD77-41E0-4AB4-B2F6-CB63D74F8DBD}" presName="Name0" presStyleCnt="0">
        <dgm:presLayoutVars>
          <dgm:dir/>
          <dgm:animLvl val="lvl"/>
          <dgm:resizeHandles val="exact"/>
        </dgm:presLayoutVars>
      </dgm:prSet>
      <dgm:spPr/>
    </dgm:pt>
    <dgm:pt modelId="{E58CEE78-E9B5-4742-ABD9-9369188321EF}" type="pres">
      <dgm:prSet presAssocID="{1622633C-508E-47AB-AE97-9FC5AFFEDDAA}" presName="boxAndChildren" presStyleCnt="0"/>
      <dgm:spPr/>
    </dgm:pt>
    <dgm:pt modelId="{EB4B79F1-2341-4F19-B235-8B666DD423C2}" type="pres">
      <dgm:prSet presAssocID="{1622633C-508E-47AB-AE97-9FC5AFFEDDAA}" presName="parentTextBox" presStyleLbl="node1" presStyleIdx="0" presStyleCnt="4"/>
      <dgm:spPr/>
    </dgm:pt>
    <dgm:pt modelId="{4CAEE81D-E352-40C1-B73E-4380E08E17E6}" type="pres">
      <dgm:prSet presAssocID="{1622633C-508E-47AB-AE97-9FC5AFFEDDAA}" presName="entireBox" presStyleLbl="node1" presStyleIdx="0" presStyleCnt="4"/>
      <dgm:spPr/>
    </dgm:pt>
    <dgm:pt modelId="{664B4911-52F5-4855-8983-3784C6DD3C36}" type="pres">
      <dgm:prSet presAssocID="{1622633C-508E-47AB-AE97-9FC5AFFEDDAA}" presName="descendantBox" presStyleCnt="0"/>
      <dgm:spPr/>
    </dgm:pt>
    <dgm:pt modelId="{868E1538-6081-4B6A-B1C9-786D5476C655}" type="pres">
      <dgm:prSet presAssocID="{81C5411C-DE3B-47D3-9DEE-FD1E28A8E9C3}" presName="childTextBox" presStyleLbl="fgAccFollowNode1" presStyleIdx="0" presStyleCnt="3">
        <dgm:presLayoutVars>
          <dgm:bulletEnabled val="1"/>
        </dgm:presLayoutVars>
      </dgm:prSet>
      <dgm:spPr/>
    </dgm:pt>
    <dgm:pt modelId="{B8364E60-871E-458C-96D3-ED698B4CE8AC}" type="pres">
      <dgm:prSet presAssocID="{AF811FFB-9D52-4D04-A32A-416079D6FAC8}" presName="childTextBox" presStyleLbl="fgAccFollowNode1" presStyleIdx="1" presStyleCnt="3">
        <dgm:presLayoutVars>
          <dgm:bulletEnabled val="1"/>
        </dgm:presLayoutVars>
      </dgm:prSet>
      <dgm:spPr/>
    </dgm:pt>
    <dgm:pt modelId="{3B79FFB9-91AE-4C74-8A2C-3895FCDDD34E}" type="pres">
      <dgm:prSet presAssocID="{C09048E7-26B1-4529-8CEC-A76CDB9372D2}" presName="childTextBox" presStyleLbl="fgAccFollowNode1" presStyleIdx="2" presStyleCnt="3">
        <dgm:presLayoutVars>
          <dgm:bulletEnabled val="1"/>
        </dgm:presLayoutVars>
      </dgm:prSet>
      <dgm:spPr/>
    </dgm:pt>
    <dgm:pt modelId="{B28115DC-C838-4BE4-9A54-789366AB57B4}" type="pres">
      <dgm:prSet presAssocID="{51207232-1A31-4100-96F8-AF9F173EE0CE}" presName="sp" presStyleCnt="0"/>
      <dgm:spPr/>
    </dgm:pt>
    <dgm:pt modelId="{E36DE773-A536-4618-B9C4-41604F052E89}" type="pres">
      <dgm:prSet presAssocID="{401A9332-4974-4BF2-BEE9-BE2D7A5B6CCD}" presName="arrowAndChildren" presStyleCnt="0"/>
      <dgm:spPr/>
    </dgm:pt>
    <dgm:pt modelId="{A0C4C12A-E52C-462C-B50B-81192B4A40F2}" type="pres">
      <dgm:prSet presAssocID="{401A9332-4974-4BF2-BEE9-BE2D7A5B6CCD}" presName="parentTextArrow" presStyleLbl="node1" presStyleIdx="1" presStyleCnt="4"/>
      <dgm:spPr/>
    </dgm:pt>
    <dgm:pt modelId="{078C17C7-38AB-4968-A395-CB3D6A15A50B}" type="pres">
      <dgm:prSet presAssocID="{77881494-C6E6-494D-9029-CA0E5839BBDB}" presName="sp" presStyleCnt="0"/>
      <dgm:spPr/>
    </dgm:pt>
    <dgm:pt modelId="{71437F31-DA23-4E73-B28C-D0545D259227}" type="pres">
      <dgm:prSet presAssocID="{685B0DFC-C046-4565-AC3F-B6FB2360BD6C}" presName="arrowAndChildren" presStyleCnt="0"/>
      <dgm:spPr/>
    </dgm:pt>
    <dgm:pt modelId="{09B8B5AB-979C-46EB-BC41-5C756D66FE74}" type="pres">
      <dgm:prSet presAssocID="{685B0DFC-C046-4565-AC3F-B6FB2360BD6C}" presName="parentTextArrow" presStyleLbl="node1" presStyleIdx="2" presStyleCnt="4"/>
      <dgm:spPr/>
    </dgm:pt>
    <dgm:pt modelId="{AAE76F74-994F-4EE7-9451-DEE5D7102988}" type="pres">
      <dgm:prSet presAssocID="{E10EB7AE-5021-480F-85B5-604C700CAFAF}" presName="sp" presStyleCnt="0"/>
      <dgm:spPr/>
    </dgm:pt>
    <dgm:pt modelId="{FD50A24D-0AD9-4674-A7B5-736E7A40C976}" type="pres">
      <dgm:prSet presAssocID="{4F6FB857-EBF6-46CC-9D86-953D8F1FD623}" presName="arrowAndChildren" presStyleCnt="0"/>
      <dgm:spPr/>
    </dgm:pt>
    <dgm:pt modelId="{32FB8E59-310E-4EFA-BCFB-23D9F1011BC9}" type="pres">
      <dgm:prSet presAssocID="{4F6FB857-EBF6-46CC-9D86-953D8F1FD623}" presName="parentTextArrow" presStyleLbl="node1" presStyleIdx="3" presStyleCnt="4"/>
      <dgm:spPr/>
    </dgm:pt>
  </dgm:ptLst>
  <dgm:cxnLst>
    <dgm:cxn modelId="{23E9870B-CFAF-44AC-A8CF-E190C5904787}" type="presOf" srcId="{685B0DFC-C046-4565-AC3F-B6FB2360BD6C}" destId="{09B8B5AB-979C-46EB-BC41-5C756D66FE74}" srcOrd="0" destOrd="0" presId="urn:microsoft.com/office/officeart/2005/8/layout/process4"/>
    <dgm:cxn modelId="{ADFC9718-2202-446F-BB71-C781A542438D}" type="presOf" srcId="{1622633C-508E-47AB-AE97-9FC5AFFEDDAA}" destId="{4CAEE81D-E352-40C1-B73E-4380E08E17E6}" srcOrd="1" destOrd="0" presId="urn:microsoft.com/office/officeart/2005/8/layout/process4"/>
    <dgm:cxn modelId="{C3274D1E-B4C6-4402-8621-C47D19B47259}" type="presOf" srcId="{81C5411C-DE3B-47D3-9DEE-FD1E28A8E9C3}" destId="{868E1538-6081-4B6A-B1C9-786D5476C655}" srcOrd="0" destOrd="0" presId="urn:microsoft.com/office/officeart/2005/8/layout/process4"/>
    <dgm:cxn modelId="{3F1A8132-C3A9-4E45-8A9F-71A1DD6C559E}" type="presOf" srcId="{1622633C-508E-47AB-AE97-9FC5AFFEDDAA}" destId="{EB4B79F1-2341-4F19-B235-8B666DD423C2}" srcOrd="0" destOrd="0" presId="urn:microsoft.com/office/officeart/2005/8/layout/process4"/>
    <dgm:cxn modelId="{DF166039-8D5D-4D07-BF0A-7B22E565A75A}" type="presOf" srcId="{B4AEBD77-41E0-4AB4-B2F6-CB63D74F8DBD}" destId="{A6606BF4-6AD8-4327-953B-D151771435E9}" srcOrd="0" destOrd="0" presId="urn:microsoft.com/office/officeart/2005/8/layout/process4"/>
    <dgm:cxn modelId="{B3C44539-5398-419E-A6BA-5BE18AE9D02C}" srcId="{B4AEBD77-41E0-4AB4-B2F6-CB63D74F8DBD}" destId="{685B0DFC-C046-4565-AC3F-B6FB2360BD6C}" srcOrd="1" destOrd="0" parTransId="{D8F88A3E-43C8-44F4-BB10-05BBEA891702}" sibTransId="{77881494-C6E6-494D-9029-CA0E5839BBDB}"/>
    <dgm:cxn modelId="{6D9DFD5B-27DE-423B-8D3A-A361B9AF4E0F}" srcId="{B4AEBD77-41E0-4AB4-B2F6-CB63D74F8DBD}" destId="{401A9332-4974-4BF2-BEE9-BE2D7A5B6CCD}" srcOrd="2" destOrd="0" parTransId="{CD6B5D97-A084-4B83-9AE8-A62A4F39532A}" sibTransId="{51207232-1A31-4100-96F8-AF9F173EE0CE}"/>
    <dgm:cxn modelId="{0E0B1365-5D14-4E20-B66B-53047FB9F28E}" srcId="{B4AEBD77-41E0-4AB4-B2F6-CB63D74F8DBD}" destId="{4F6FB857-EBF6-46CC-9D86-953D8F1FD623}" srcOrd="0" destOrd="0" parTransId="{422AAA32-CEC6-48AF-8296-52C4B32C6320}" sibTransId="{E10EB7AE-5021-480F-85B5-604C700CAFAF}"/>
    <dgm:cxn modelId="{5B444465-CD47-48F0-8497-E96EA73EB96D}" type="presOf" srcId="{401A9332-4974-4BF2-BEE9-BE2D7A5B6CCD}" destId="{A0C4C12A-E52C-462C-B50B-81192B4A40F2}" srcOrd="0" destOrd="0" presId="urn:microsoft.com/office/officeart/2005/8/layout/process4"/>
    <dgm:cxn modelId="{991C754E-CF21-40BE-AD9B-C5DB068A380F}" type="presOf" srcId="{AF811FFB-9D52-4D04-A32A-416079D6FAC8}" destId="{B8364E60-871E-458C-96D3-ED698B4CE8AC}" srcOrd="0" destOrd="0" presId="urn:microsoft.com/office/officeart/2005/8/layout/process4"/>
    <dgm:cxn modelId="{623A5A4F-6063-4C87-AE6A-954326D7EB9B}" type="presOf" srcId="{C09048E7-26B1-4529-8CEC-A76CDB9372D2}" destId="{3B79FFB9-91AE-4C74-8A2C-3895FCDDD34E}" srcOrd="0" destOrd="0" presId="urn:microsoft.com/office/officeart/2005/8/layout/process4"/>
    <dgm:cxn modelId="{7322117A-A546-44E1-89F0-31C58BFD6C9D}" srcId="{1622633C-508E-47AB-AE97-9FC5AFFEDDAA}" destId="{81C5411C-DE3B-47D3-9DEE-FD1E28A8E9C3}" srcOrd="0" destOrd="0" parTransId="{C9B4BCB7-A5CD-4FBB-8B85-3D18E31B1832}" sibTransId="{38C99B3A-7063-4680-9B4C-C760B861A54B}"/>
    <dgm:cxn modelId="{09A08693-1655-4361-8E2F-8CE4F7BB0B8A}" srcId="{B4AEBD77-41E0-4AB4-B2F6-CB63D74F8DBD}" destId="{1622633C-508E-47AB-AE97-9FC5AFFEDDAA}" srcOrd="3" destOrd="0" parTransId="{FF863727-CDFD-43EB-BA5B-6CE764023DD4}" sibTransId="{FEC9350A-AF53-4D2A-8FB4-FB33EAF9FDD1}"/>
    <dgm:cxn modelId="{12691AAA-AFCA-41AB-9255-F71FC8DD78D8}" type="presOf" srcId="{4F6FB857-EBF6-46CC-9D86-953D8F1FD623}" destId="{32FB8E59-310E-4EFA-BCFB-23D9F1011BC9}" srcOrd="0" destOrd="0" presId="urn:microsoft.com/office/officeart/2005/8/layout/process4"/>
    <dgm:cxn modelId="{1E90B9B8-A05C-40FF-97DA-22654CA53FA1}" srcId="{1622633C-508E-47AB-AE97-9FC5AFFEDDAA}" destId="{AF811FFB-9D52-4D04-A32A-416079D6FAC8}" srcOrd="1" destOrd="0" parTransId="{04E90EC6-F1FA-4BAB-B5D4-7FB7BA7256EB}" sibTransId="{DA5342D7-3063-41D2-BD4F-F5D5AE7CBD80}"/>
    <dgm:cxn modelId="{42538FD8-234C-4CE4-9664-D9C4FD34B2C5}" srcId="{1622633C-508E-47AB-AE97-9FC5AFFEDDAA}" destId="{C09048E7-26B1-4529-8CEC-A76CDB9372D2}" srcOrd="2" destOrd="0" parTransId="{85D8B958-5CFE-41D8-B277-E595CBE9570C}" sibTransId="{47714BDC-8B8D-48E7-B002-A72907396975}"/>
    <dgm:cxn modelId="{02B6360D-649E-422D-8083-A3FE739A79DF}" type="presParOf" srcId="{A6606BF4-6AD8-4327-953B-D151771435E9}" destId="{E58CEE78-E9B5-4742-ABD9-9369188321EF}" srcOrd="0" destOrd="0" presId="urn:microsoft.com/office/officeart/2005/8/layout/process4"/>
    <dgm:cxn modelId="{CABB4FC7-29D9-4093-AC74-AE54EB11A1D9}" type="presParOf" srcId="{E58CEE78-E9B5-4742-ABD9-9369188321EF}" destId="{EB4B79F1-2341-4F19-B235-8B666DD423C2}" srcOrd="0" destOrd="0" presId="urn:microsoft.com/office/officeart/2005/8/layout/process4"/>
    <dgm:cxn modelId="{EE63C9F0-FD1A-4D89-821B-60AFB8C1FC53}" type="presParOf" srcId="{E58CEE78-E9B5-4742-ABD9-9369188321EF}" destId="{4CAEE81D-E352-40C1-B73E-4380E08E17E6}" srcOrd="1" destOrd="0" presId="urn:microsoft.com/office/officeart/2005/8/layout/process4"/>
    <dgm:cxn modelId="{47E9839F-DD46-465A-B99A-22D758D2E024}" type="presParOf" srcId="{E58CEE78-E9B5-4742-ABD9-9369188321EF}" destId="{664B4911-52F5-4855-8983-3784C6DD3C36}" srcOrd="2" destOrd="0" presId="urn:microsoft.com/office/officeart/2005/8/layout/process4"/>
    <dgm:cxn modelId="{F1273432-054E-4DED-BD79-5ACF4A4BBF0B}" type="presParOf" srcId="{664B4911-52F5-4855-8983-3784C6DD3C36}" destId="{868E1538-6081-4B6A-B1C9-786D5476C655}" srcOrd="0" destOrd="0" presId="urn:microsoft.com/office/officeart/2005/8/layout/process4"/>
    <dgm:cxn modelId="{7C50A119-56D1-4BA5-9D39-ADE43EFBB95E}" type="presParOf" srcId="{664B4911-52F5-4855-8983-3784C6DD3C36}" destId="{B8364E60-871E-458C-96D3-ED698B4CE8AC}" srcOrd="1" destOrd="0" presId="urn:microsoft.com/office/officeart/2005/8/layout/process4"/>
    <dgm:cxn modelId="{6840B26B-49DD-4806-AE01-30A152C6F3F8}" type="presParOf" srcId="{664B4911-52F5-4855-8983-3784C6DD3C36}" destId="{3B79FFB9-91AE-4C74-8A2C-3895FCDDD34E}" srcOrd="2" destOrd="0" presId="urn:microsoft.com/office/officeart/2005/8/layout/process4"/>
    <dgm:cxn modelId="{9CE6B941-2B4D-4A2C-AF5D-040A8E466202}" type="presParOf" srcId="{A6606BF4-6AD8-4327-953B-D151771435E9}" destId="{B28115DC-C838-4BE4-9A54-789366AB57B4}" srcOrd="1" destOrd="0" presId="urn:microsoft.com/office/officeart/2005/8/layout/process4"/>
    <dgm:cxn modelId="{D25C85C2-3DDB-4989-8E59-0AB0E3C72A21}" type="presParOf" srcId="{A6606BF4-6AD8-4327-953B-D151771435E9}" destId="{E36DE773-A536-4618-B9C4-41604F052E89}" srcOrd="2" destOrd="0" presId="urn:microsoft.com/office/officeart/2005/8/layout/process4"/>
    <dgm:cxn modelId="{BF895A34-54AC-4503-847D-9BFF1C983BAF}" type="presParOf" srcId="{E36DE773-A536-4618-B9C4-41604F052E89}" destId="{A0C4C12A-E52C-462C-B50B-81192B4A40F2}" srcOrd="0" destOrd="0" presId="urn:microsoft.com/office/officeart/2005/8/layout/process4"/>
    <dgm:cxn modelId="{AFC8EA3F-2FE8-4273-B03F-30B6652EC6F0}" type="presParOf" srcId="{A6606BF4-6AD8-4327-953B-D151771435E9}" destId="{078C17C7-38AB-4968-A395-CB3D6A15A50B}" srcOrd="3" destOrd="0" presId="urn:microsoft.com/office/officeart/2005/8/layout/process4"/>
    <dgm:cxn modelId="{C9512E93-F6C2-46FE-A511-458A183AA2E3}" type="presParOf" srcId="{A6606BF4-6AD8-4327-953B-D151771435E9}" destId="{71437F31-DA23-4E73-B28C-D0545D259227}" srcOrd="4" destOrd="0" presId="urn:microsoft.com/office/officeart/2005/8/layout/process4"/>
    <dgm:cxn modelId="{218AD17C-1C73-404A-A3EB-58E92919AD08}" type="presParOf" srcId="{71437F31-DA23-4E73-B28C-D0545D259227}" destId="{09B8B5AB-979C-46EB-BC41-5C756D66FE74}" srcOrd="0" destOrd="0" presId="urn:microsoft.com/office/officeart/2005/8/layout/process4"/>
    <dgm:cxn modelId="{EE10E9B4-E0D5-4C7D-86A6-A618A1B0CE23}" type="presParOf" srcId="{A6606BF4-6AD8-4327-953B-D151771435E9}" destId="{AAE76F74-994F-4EE7-9451-DEE5D7102988}" srcOrd="5" destOrd="0" presId="urn:microsoft.com/office/officeart/2005/8/layout/process4"/>
    <dgm:cxn modelId="{B7E49819-8F6B-4615-A5C9-57D3466431F2}" type="presParOf" srcId="{A6606BF4-6AD8-4327-953B-D151771435E9}" destId="{FD50A24D-0AD9-4674-A7B5-736E7A40C976}" srcOrd="6" destOrd="0" presId="urn:microsoft.com/office/officeart/2005/8/layout/process4"/>
    <dgm:cxn modelId="{3D756B39-AB01-495C-AC73-42FC2D18D22F}" type="presParOf" srcId="{FD50A24D-0AD9-4674-A7B5-736E7A40C976}" destId="{32FB8E59-310E-4EFA-BCFB-23D9F1011BC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ACF625-06A4-4307-9B1C-B2C7ABBD2ED2}" type="doc">
      <dgm:prSet loTypeId="urn:microsoft.com/office/officeart/2005/8/layout/matrix2" loCatId="matrix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38F81ED-4FAF-4757-B394-3B08B9BCF260}">
      <dgm:prSet/>
      <dgm:spPr/>
      <dgm:t>
        <a:bodyPr/>
        <a:lstStyle/>
        <a:p>
          <a:r>
            <a:rPr lang="fi-FI"/>
            <a:t>It allows for the quick and easy exchange of ideas</a:t>
          </a:r>
          <a:endParaRPr lang="en-US"/>
        </a:p>
      </dgm:t>
    </dgm:pt>
    <dgm:pt modelId="{8909AF9D-5220-4862-8E92-2C0BE4D46FB8}" type="parTrans" cxnId="{0A5745BF-4DBE-44C7-99A2-12E8BFE33AEC}">
      <dgm:prSet/>
      <dgm:spPr/>
      <dgm:t>
        <a:bodyPr/>
        <a:lstStyle/>
        <a:p>
          <a:endParaRPr lang="en-US"/>
        </a:p>
      </dgm:t>
    </dgm:pt>
    <dgm:pt modelId="{FF52E2C5-5823-47C3-8FD4-F3127950665B}" type="sibTrans" cxnId="{0A5745BF-4DBE-44C7-99A2-12E8BFE33AEC}">
      <dgm:prSet/>
      <dgm:spPr/>
      <dgm:t>
        <a:bodyPr/>
        <a:lstStyle/>
        <a:p>
          <a:endParaRPr lang="en-US"/>
        </a:p>
      </dgm:t>
    </dgm:pt>
    <dgm:pt modelId="{EE940598-5E2F-4B1F-8E7E-19221C8103CB}">
      <dgm:prSet/>
      <dgm:spPr/>
      <dgm:t>
        <a:bodyPr/>
        <a:lstStyle/>
        <a:p>
          <a:r>
            <a:rPr lang="fi-FI"/>
            <a:t>At this point team can explore outlandish ideas</a:t>
          </a:r>
          <a:endParaRPr lang="en-US"/>
        </a:p>
      </dgm:t>
    </dgm:pt>
    <dgm:pt modelId="{B2C1416B-50C9-4D17-8ECA-4B7AB723245B}" type="parTrans" cxnId="{6AD480BD-00C3-4892-B458-FA89F8ED1430}">
      <dgm:prSet/>
      <dgm:spPr/>
      <dgm:t>
        <a:bodyPr/>
        <a:lstStyle/>
        <a:p>
          <a:endParaRPr lang="en-US"/>
        </a:p>
      </dgm:t>
    </dgm:pt>
    <dgm:pt modelId="{C388FD05-345F-4379-8231-6C5FC18690BF}" type="sibTrans" cxnId="{6AD480BD-00C3-4892-B458-FA89F8ED1430}">
      <dgm:prSet/>
      <dgm:spPr/>
      <dgm:t>
        <a:bodyPr/>
        <a:lstStyle/>
        <a:p>
          <a:endParaRPr lang="en-US"/>
        </a:p>
      </dgm:t>
    </dgm:pt>
    <dgm:pt modelId="{9384528C-4258-41F1-98C2-DE7F4789FFB0}">
      <dgm:prSet/>
      <dgm:spPr/>
      <dgm:t>
        <a:bodyPr/>
        <a:lstStyle/>
        <a:p>
          <a:r>
            <a:rPr lang="fi-FI"/>
            <a:t>Best ways to arise innovative ideas </a:t>
          </a:r>
          <a:endParaRPr lang="en-US"/>
        </a:p>
      </dgm:t>
    </dgm:pt>
    <dgm:pt modelId="{0D0BEB26-1533-4184-B7B8-C0B8AC1405D3}" type="parTrans" cxnId="{1672E851-1143-4EAF-BC68-691311399133}">
      <dgm:prSet/>
      <dgm:spPr/>
      <dgm:t>
        <a:bodyPr/>
        <a:lstStyle/>
        <a:p>
          <a:endParaRPr lang="en-US"/>
        </a:p>
      </dgm:t>
    </dgm:pt>
    <dgm:pt modelId="{AC711380-8F1D-46A1-AC75-158F2DA3279A}" type="sibTrans" cxnId="{1672E851-1143-4EAF-BC68-691311399133}">
      <dgm:prSet/>
      <dgm:spPr/>
      <dgm:t>
        <a:bodyPr/>
        <a:lstStyle/>
        <a:p>
          <a:endParaRPr lang="en-US"/>
        </a:p>
      </dgm:t>
    </dgm:pt>
    <dgm:pt modelId="{2E457361-8B8E-4E94-B638-F73C6F33A229}">
      <dgm:prSet/>
      <dgm:spPr/>
      <dgm:t>
        <a:bodyPr/>
        <a:lstStyle/>
        <a:p>
          <a:r>
            <a:rPr lang="fi-FI"/>
            <a:t>Involves UI definition of required feature in product</a:t>
          </a:r>
          <a:endParaRPr lang="en-US"/>
        </a:p>
      </dgm:t>
    </dgm:pt>
    <dgm:pt modelId="{F5F0F8E7-1795-4B0D-ADA8-2C6F3A84B2A6}" type="parTrans" cxnId="{30829015-5308-4781-9169-0331DBC0490D}">
      <dgm:prSet/>
      <dgm:spPr/>
      <dgm:t>
        <a:bodyPr/>
        <a:lstStyle/>
        <a:p>
          <a:endParaRPr lang="en-US"/>
        </a:p>
      </dgm:t>
    </dgm:pt>
    <dgm:pt modelId="{F423616B-0DBA-47D9-B29A-A383F6653F92}" type="sibTrans" cxnId="{30829015-5308-4781-9169-0331DBC0490D}">
      <dgm:prSet/>
      <dgm:spPr/>
      <dgm:t>
        <a:bodyPr/>
        <a:lstStyle/>
        <a:p>
          <a:endParaRPr lang="en-US"/>
        </a:p>
      </dgm:t>
    </dgm:pt>
    <dgm:pt modelId="{C567938C-3894-4D66-A00E-CF411B7759DD}" type="pres">
      <dgm:prSet presAssocID="{13ACF625-06A4-4307-9B1C-B2C7ABBD2ED2}" presName="matrix" presStyleCnt="0">
        <dgm:presLayoutVars>
          <dgm:chMax val="1"/>
          <dgm:dir/>
          <dgm:resizeHandles val="exact"/>
        </dgm:presLayoutVars>
      </dgm:prSet>
      <dgm:spPr/>
    </dgm:pt>
    <dgm:pt modelId="{0B6350A8-FB04-44EA-AD88-0442A0A6D8FB}" type="pres">
      <dgm:prSet presAssocID="{13ACF625-06A4-4307-9B1C-B2C7ABBD2ED2}" presName="axisShape" presStyleLbl="bgShp" presStyleIdx="0" presStyleCnt="1"/>
      <dgm:spPr/>
    </dgm:pt>
    <dgm:pt modelId="{EC554748-D1A1-4F99-ABE6-1F67A672AB87}" type="pres">
      <dgm:prSet presAssocID="{13ACF625-06A4-4307-9B1C-B2C7ABBD2ED2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E577D3A-E3CE-4A96-A717-3C5ECB50F997}" type="pres">
      <dgm:prSet presAssocID="{13ACF625-06A4-4307-9B1C-B2C7ABBD2ED2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48FB369-15D8-4A78-BE0D-F03B82957F65}" type="pres">
      <dgm:prSet presAssocID="{13ACF625-06A4-4307-9B1C-B2C7ABBD2ED2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22B41D3-314A-4D0B-8784-0E6756874125}" type="pres">
      <dgm:prSet presAssocID="{13ACF625-06A4-4307-9B1C-B2C7ABBD2ED2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0829015-5308-4781-9169-0331DBC0490D}" srcId="{13ACF625-06A4-4307-9B1C-B2C7ABBD2ED2}" destId="{2E457361-8B8E-4E94-B638-F73C6F33A229}" srcOrd="3" destOrd="0" parTransId="{F5F0F8E7-1795-4B0D-ADA8-2C6F3A84B2A6}" sibTransId="{F423616B-0DBA-47D9-B29A-A383F6653F92}"/>
    <dgm:cxn modelId="{620BBE24-3F41-45A2-B313-6977568DC26E}" type="presOf" srcId="{2E457361-8B8E-4E94-B638-F73C6F33A229}" destId="{D22B41D3-314A-4D0B-8784-0E6756874125}" srcOrd="0" destOrd="0" presId="urn:microsoft.com/office/officeart/2005/8/layout/matrix2"/>
    <dgm:cxn modelId="{8A8E1C39-B118-4239-BC1F-0F8426330023}" type="presOf" srcId="{438F81ED-4FAF-4757-B394-3B08B9BCF260}" destId="{EC554748-D1A1-4F99-ABE6-1F67A672AB87}" srcOrd="0" destOrd="0" presId="urn:microsoft.com/office/officeart/2005/8/layout/matrix2"/>
    <dgm:cxn modelId="{D86F9746-578D-4A0F-A9C8-5D346AD8986A}" type="presOf" srcId="{EE940598-5E2F-4B1F-8E7E-19221C8103CB}" destId="{5E577D3A-E3CE-4A96-A717-3C5ECB50F997}" srcOrd="0" destOrd="0" presId="urn:microsoft.com/office/officeart/2005/8/layout/matrix2"/>
    <dgm:cxn modelId="{1672E851-1143-4EAF-BC68-691311399133}" srcId="{13ACF625-06A4-4307-9B1C-B2C7ABBD2ED2}" destId="{9384528C-4258-41F1-98C2-DE7F4789FFB0}" srcOrd="2" destOrd="0" parTransId="{0D0BEB26-1533-4184-B7B8-C0B8AC1405D3}" sibTransId="{AC711380-8F1D-46A1-AC75-158F2DA3279A}"/>
    <dgm:cxn modelId="{6AD480BD-00C3-4892-B458-FA89F8ED1430}" srcId="{13ACF625-06A4-4307-9B1C-B2C7ABBD2ED2}" destId="{EE940598-5E2F-4B1F-8E7E-19221C8103CB}" srcOrd="1" destOrd="0" parTransId="{B2C1416B-50C9-4D17-8ECA-4B7AB723245B}" sibTransId="{C388FD05-345F-4379-8231-6C5FC18690BF}"/>
    <dgm:cxn modelId="{0A5745BF-4DBE-44C7-99A2-12E8BFE33AEC}" srcId="{13ACF625-06A4-4307-9B1C-B2C7ABBD2ED2}" destId="{438F81ED-4FAF-4757-B394-3B08B9BCF260}" srcOrd="0" destOrd="0" parTransId="{8909AF9D-5220-4862-8E92-2C0BE4D46FB8}" sibTransId="{FF52E2C5-5823-47C3-8FD4-F3127950665B}"/>
    <dgm:cxn modelId="{B5A13BCC-0E3A-40B1-AEC4-CE5EC6639E67}" type="presOf" srcId="{9384528C-4258-41F1-98C2-DE7F4789FFB0}" destId="{048FB369-15D8-4A78-BE0D-F03B82957F65}" srcOrd="0" destOrd="0" presId="urn:microsoft.com/office/officeart/2005/8/layout/matrix2"/>
    <dgm:cxn modelId="{D78C3CE3-1F0D-4F44-BFDE-C64A0E0FE487}" type="presOf" srcId="{13ACF625-06A4-4307-9B1C-B2C7ABBD2ED2}" destId="{C567938C-3894-4D66-A00E-CF411B7759DD}" srcOrd="0" destOrd="0" presId="urn:microsoft.com/office/officeart/2005/8/layout/matrix2"/>
    <dgm:cxn modelId="{9FDE450A-DB14-4AB1-B337-7996005E95BD}" type="presParOf" srcId="{C567938C-3894-4D66-A00E-CF411B7759DD}" destId="{0B6350A8-FB04-44EA-AD88-0442A0A6D8FB}" srcOrd="0" destOrd="0" presId="urn:microsoft.com/office/officeart/2005/8/layout/matrix2"/>
    <dgm:cxn modelId="{CE7F564D-ABA5-4399-B840-550EE25D19D5}" type="presParOf" srcId="{C567938C-3894-4D66-A00E-CF411B7759DD}" destId="{EC554748-D1A1-4F99-ABE6-1F67A672AB87}" srcOrd="1" destOrd="0" presId="urn:microsoft.com/office/officeart/2005/8/layout/matrix2"/>
    <dgm:cxn modelId="{81CF64E4-5198-4384-B7E4-E0CD90A2B247}" type="presParOf" srcId="{C567938C-3894-4D66-A00E-CF411B7759DD}" destId="{5E577D3A-E3CE-4A96-A717-3C5ECB50F997}" srcOrd="2" destOrd="0" presId="urn:microsoft.com/office/officeart/2005/8/layout/matrix2"/>
    <dgm:cxn modelId="{3111D8A5-7159-440B-90E3-C8F501962F4B}" type="presParOf" srcId="{C567938C-3894-4D66-A00E-CF411B7759DD}" destId="{048FB369-15D8-4A78-BE0D-F03B82957F65}" srcOrd="3" destOrd="0" presId="urn:microsoft.com/office/officeart/2005/8/layout/matrix2"/>
    <dgm:cxn modelId="{78FA3C60-DE6F-4F6C-A8FE-B7515E135DB1}" type="presParOf" srcId="{C567938C-3894-4D66-A00E-CF411B7759DD}" destId="{D22B41D3-314A-4D0B-8784-0E6756874125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9B2079-2E4D-44F6-951F-6DB62A772AB9}">
      <dsp:nvSpPr>
        <dsp:cNvPr id="0" name=""/>
        <dsp:cNvSpPr/>
      </dsp:nvSpPr>
      <dsp:spPr>
        <a:xfrm>
          <a:off x="2053" y="763307"/>
          <a:ext cx="4379788" cy="26278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/>
            <a:t>The overall experiences of end users about that how the products seems</a:t>
          </a:r>
          <a:endParaRPr lang="en-US" sz="19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/>
            <a:t>usability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/>
            <a:t>Effectiveness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/>
            <a:t>Efficiency 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/>
            <a:t>Accessible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/>
            <a:t>Satisfaction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/>
            <a:t>Less cost and more functionable with more usability</a:t>
          </a:r>
          <a:endParaRPr lang="en-US" sz="1500" kern="1200"/>
        </a:p>
      </dsp:txBody>
      <dsp:txXfrm>
        <a:off x="79021" y="840275"/>
        <a:ext cx="4225852" cy="2473937"/>
      </dsp:txXfrm>
    </dsp:sp>
    <dsp:sp modelId="{C74D2CF4-3542-4756-850B-877F6D382FB0}">
      <dsp:nvSpPr>
        <dsp:cNvPr id="0" name=""/>
        <dsp:cNvSpPr/>
      </dsp:nvSpPr>
      <dsp:spPr>
        <a:xfrm>
          <a:off x="4767263" y="1534150"/>
          <a:ext cx="928515" cy="108618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767263" y="1751387"/>
        <a:ext cx="649961" cy="651713"/>
      </dsp:txXfrm>
    </dsp:sp>
    <dsp:sp modelId="{81A9BFA2-19AE-4BF5-AA01-8494D0AD7BC9}">
      <dsp:nvSpPr>
        <dsp:cNvPr id="0" name=""/>
        <dsp:cNvSpPr/>
      </dsp:nvSpPr>
      <dsp:spPr>
        <a:xfrm>
          <a:off x="6133757" y="763307"/>
          <a:ext cx="4379788" cy="26278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/>
            <a:t>in a particular products. </a:t>
          </a:r>
          <a:endParaRPr lang="en-US" sz="1900" kern="1200"/>
        </a:p>
      </dsp:txBody>
      <dsp:txXfrm>
        <a:off x="6210725" y="840275"/>
        <a:ext cx="4225852" cy="247393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B65127-BF28-4059-B5F3-EEC060C86C6A}">
      <dsp:nvSpPr>
        <dsp:cNvPr id="0" name=""/>
        <dsp:cNvSpPr/>
      </dsp:nvSpPr>
      <dsp:spPr>
        <a:xfrm>
          <a:off x="2966186" y="4192359"/>
          <a:ext cx="581231" cy="1249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0615" y="0"/>
              </a:lnTo>
              <a:lnTo>
                <a:pt x="290615" y="1249646"/>
              </a:lnTo>
              <a:lnTo>
                <a:pt x="581231" y="12496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B8CFB8-076A-4212-BFFC-A173B458E4BC}">
      <dsp:nvSpPr>
        <dsp:cNvPr id="0" name=""/>
        <dsp:cNvSpPr/>
      </dsp:nvSpPr>
      <dsp:spPr>
        <a:xfrm>
          <a:off x="2966186" y="4146639"/>
          <a:ext cx="5812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1231" y="457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98146D-4A95-4749-B7E6-AC109E4A1FC9}">
      <dsp:nvSpPr>
        <dsp:cNvPr id="0" name=""/>
        <dsp:cNvSpPr/>
      </dsp:nvSpPr>
      <dsp:spPr>
        <a:xfrm>
          <a:off x="2966186" y="2942712"/>
          <a:ext cx="581231" cy="1249646"/>
        </a:xfrm>
        <a:custGeom>
          <a:avLst/>
          <a:gdLst/>
          <a:ahLst/>
          <a:cxnLst/>
          <a:rect l="0" t="0" r="0" b="0"/>
          <a:pathLst>
            <a:path>
              <a:moveTo>
                <a:pt x="0" y="1249646"/>
              </a:moveTo>
              <a:lnTo>
                <a:pt x="290615" y="1249646"/>
              </a:lnTo>
              <a:lnTo>
                <a:pt x="290615" y="0"/>
              </a:lnTo>
              <a:lnTo>
                <a:pt x="581231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B1EAA2-D28A-4DC1-936F-29FCC533AD46}">
      <dsp:nvSpPr>
        <dsp:cNvPr id="0" name=""/>
        <dsp:cNvSpPr/>
      </dsp:nvSpPr>
      <dsp:spPr>
        <a:xfrm>
          <a:off x="60031" y="230"/>
          <a:ext cx="2906155" cy="88637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000" kern="1200"/>
            <a:t>Acts acts as the blueprint for the design</a:t>
          </a:r>
          <a:endParaRPr lang="en-US" sz="2000" kern="1200"/>
        </a:p>
      </dsp:txBody>
      <dsp:txXfrm>
        <a:off x="60031" y="230"/>
        <a:ext cx="2906155" cy="886377"/>
      </dsp:txXfrm>
    </dsp:sp>
    <dsp:sp modelId="{B3336DE6-658D-476B-8CDF-2B6C9C41A976}">
      <dsp:nvSpPr>
        <dsp:cNvPr id="0" name=""/>
        <dsp:cNvSpPr/>
      </dsp:nvSpPr>
      <dsp:spPr>
        <a:xfrm>
          <a:off x="60031" y="1249877"/>
          <a:ext cx="2906155" cy="88637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000" kern="1200"/>
            <a:t>Conncect Information Architecture (IA) to the visual design</a:t>
          </a:r>
          <a:endParaRPr lang="en-US" sz="2000" kern="1200"/>
        </a:p>
      </dsp:txBody>
      <dsp:txXfrm>
        <a:off x="60031" y="1249877"/>
        <a:ext cx="2906155" cy="886377"/>
      </dsp:txXfrm>
    </dsp:sp>
    <dsp:sp modelId="{B5910861-9CE5-4737-8FB0-95F2D228CF3E}">
      <dsp:nvSpPr>
        <dsp:cNvPr id="0" name=""/>
        <dsp:cNvSpPr/>
      </dsp:nvSpPr>
      <dsp:spPr>
        <a:xfrm>
          <a:off x="60031" y="2499524"/>
          <a:ext cx="2906155" cy="88637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000" kern="1200"/>
            <a:t>Explains behaviours and flows of the product</a:t>
          </a:r>
          <a:endParaRPr lang="en-US" sz="2000" kern="1200"/>
        </a:p>
      </dsp:txBody>
      <dsp:txXfrm>
        <a:off x="60031" y="2499524"/>
        <a:ext cx="2906155" cy="886377"/>
      </dsp:txXfrm>
    </dsp:sp>
    <dsp:sp modelId="{27C48ABD-F44F-4862-9AD5-341933FC5706}">
      <dsp:nvSpPr>
        <dsp:cNvPr id="0" name=""/>
        <dsp:cNvSpPr/>
      </dsp:nvSpPr>
      <dsp:spPr>
        <a:xfrm>
          <a:off x="60031" y="3749171"/>
          <a:ext cx="2906155" cy="88637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000" kern="1200"/>
            <a:t>Helpuful all related to project</a:t>
          </a:r>
          <a:endParaRPr lang="en-US" sz="2000" kern="1200"/>
        </a:p>
      </dsp:txBody>
      <dsp:txXfrm>
        <a:off x="60031" y="3749171"/>
        <a:ext cx="2906155" cy="886377"/>
      </dsp:txXfrm>
    </dsp:sp>
    <dsp:sp modelId="{594BE51F-F2D4-422A-A431-DA441C16C7B8}">
      <dsp:nvSpPr>
        <dsp:cNvPr id="0" name=""/>
        <dsp:cNvSpPr/>
      </dsp:nvSpPr>
      <dsp:spPr>
        <a:xfrm>
          <a:off x="3547417" y="2499524"/>
          <a:ext cx="2906155" cy="88637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000" kern="1200"/>
            <a:t>For designers, explains UI for mockup process</a:t>
          </a:r>
          <a:endParaRPr lang="en-US" sz="2000" kern="1200"/>
        </a:p>
      </dsp:txBody>
      <dsp:txXfrm>
        <a:off x="3547417" y="2499524"/>
        <a:ext cx="2906155" cy="886377"/>
      </dsp:txXfrm>
    </dsp:sp>
    <dsp:sp modelId="{366F8F55-EB5B-4FF2-84B2-B8B1C5E0C3CA}">
      <dsp:nvSpPr>
        <dsp:cNvPr id="0" name=""/>
        <dsp:cNvSpPr/>
      </dsp:nvSpPr>
      <dsp:spPr>
        <a:xfrm>
          <a:off x="3547417" y="3749171"/>
          <a:ext cx="2906155" cy="88637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000" kern="1200"/>
            <a:t>For developers, explains functionality</a:t>
          </a:r>
          <a:endParaRPr lang="en-US" sz="2000" kern="1200"/>
        </a:p>
      </dsp:txBody>
      <dsp:txXfrm>
        <a:off x="3547417" y="3749171"/>
        <a:ext cx="2906155" cy="886377"/>
      </dsp:txXfrm>
    </dsp:sp>
    <dsp:sp modelId="{5FAF5423-E199-4B1B-A872-AD1FE7642156}">
      <dsp:nvSpPr>
        <dsp:cNvPr id="0" name=""/>
        <dsp:cNvSpPr/>
      </dsp:nvSpPr>
      <dsp:spPr>
        <a:xfrm>
          <a:off x="3547417" y="4998817"/>
          <a:ext cx="2906155" cy="88637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000" kern="1200"/>
            <a:t>For clients / stakeholders, provides reassurance</a:t>
          </a:r>
          <a:endParaRPr lang="en-US" sz="2000" kern="1200"/>
        </a:p>
      </dsp:txBody>
      <dsp:txXfrm>
        <a:off x="3547417" y="4998817"/>
        <a:ext cx="2906155" cy="88637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1A947-3435-4B49-B3ED-AE02131BB9DC}">
      <dsp:nvSpPr>
        <dsp:cNvPr id="0" name=""/>
        <dsp:cNvSpPr/>
      </dsp:nvSpPr>
      <dsp:spPr>
        <a:xfrm>
          <a:off x="0" y="361385"/>
          <a:ext cx="2831157" cy="17977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DDF23B-E02A-4ACE-BEB7-6CDDD8164961}">
      <dsp:nvSpPr>
        <dsp:cNvPr id="0" name=""/>
        <dsp:cNvSpPr/>
      </dsp:nvSpPr>
      <dsp:spPr>
        <a:xfrm>
          <a:off x="314573" y="660229"/>
          <a:ext cx="2831157" cy="17977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600" kern="1200"/>
            <a:t>Structural design of shared information environments</a:t>
          </a:r>
          <a:endParaRPr lang="en-US" sz="2600" kern="1200"/>
        </a:p>
      </dsp:txBody>
      <dsp:txXfrm>
        <a:off x="367228" y="712884"/>
        <a:ext cx="2725847" cy="1692474"/>
      </dsp:txXfrm>
    </dsp:sp>
    <dsp:sp modelId="{6E7E6D88-5049-4DD8-9E59-1CD400C78CCF}">
      <dsp:nvSpPr>
        <dsp:cNvPr id="0" name=""/>
        <dsp:cNvSpPr/>
      </dsp:nvSpPr>
      <dsp:spPr>
        <a:xfrm>
          <a:off x="3460303" y="361385"/>
          <a:ext cx="2831157" cy="17977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699707-BFBB-46BA-814C-A3579061CE6A}">
      <dsp:nvSpPr>
        <dsp:cNvPr id="0" name=""/>
        <dsp:cNvSpPr/>
      </dsp:nvSpPr>
      <dsp:spPr>
        <a:xfrm>
          <a:off x="3774876" y="660229"/>
          <a:ext cx="2831157" cy="17977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600" kern="1200"/>
            <a:t>IA and wireframing go hand in hand</a:t>
          </a:r>
          <a:endParaRPr lang="en-US" sz="2600" kern="1200"/>
        </a:p>
      </dsp:txBody>
      <dsp:txXfrm>
        <a:off x="3827531" y="712884"/>
        <a:ext cx="2725847" cy="1692474"/>
      </dsp:txXfrm>
    </dsp:sp>
    <dsp:sp modelId="{4F6FA8AA-8B19-46C5-9696-7BEE3BC55739}">
      <dsp:nvSpPr>
        <dsp:cNvPr id="0" name=""/>
        <dsp:cNvSpPr/>
      </dsp:nvSpPr>
      <dsp:spPr>
        <a:xfrm>
          <a:off x="6920606" y="361385"/>
          <a:ext cx="2831157" cy="17977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AD62BB-040C-4896-949F-827F61156362}">
      <dsp:nvSpPr>
        <dsp:cNvPr id="0" name=""/>
        <dsp:cNvSpPr/>
      </dsp:nvSpPr>
      <dsp:spPr>
        <a:xfrm>
          <a:off x="7235179" y="660229"/>
          <a:ext cx="2831157" cy="17977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600" kern="1200"/>
            <a:t>Deciding the layout of content, copy, images, and icons</a:t>
          </a:r>
          <a:endParaRPr lang="en-US" sz="2600" kern="1200"/>
        </a:p>
      </dsp:txBody>
      <dsp:txXfrm>
        <a:off x="7287834" y="712884"/>
        <a:ext cx="2725847" cy="169247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4A5AB5-0510-4D68-A182-6C0388DE24EB}">
      <dsp:nvSpPr>
        <dsp:cNvPr id="0" name=""/>
        <dsp:cNvSpPr/>
      </dsp:nvSpPr>
      <dsp:spPr>
        <a:xfrm>
          <a:off x="0" y="361385"/>
          <a:ext cx="2831157" cy="179778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0600AAB-652C-4713-AE1A-18A66033A0A0}">
      <dsp:nvSpPr>
        <dsp:cNvPr id="0" name=""/>
        <dsp:cNvSpPr/>
      </dsp:nvSpPr>
      <dsp:spPr>
        <a:xfrm>
          <a:off x="314573" y="660229"/>
          <a:ext cx="2831157" cy="17977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3200" kern="1200"/>
            <a:t>Step to get product in motion</a:t>
          </a:r>
          <a:endParaRPr lang="en-US" sz="3200" kern="1200"/>
        </a:p>
      </dsp:txBody>
      <dsp:txXfrm>
        <a:off x="367228" y="712884"/>
        <a:ext cx="2725847" cy="1692474"/>
      </dsp:txXfrm>
    </dsp:sp>
    <dsp:sp modelId="{A06C2E37-3E1D-4C51-8BFE-4F5042768B05}">
      <dsp:nvSpPr>
        <dsp:cNvPr id="0" name=""/>
        <dsp:cNvSpPr/>
      </dsp:nvSpPr>
      <dsp:spPr>
        <a:xfrm>
          <a:off x="3460303" y="361385"/>
          <a:ext cx="2831157" cy="179778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097FF6F-CB44-4FCB-8EAF-A537472E987B}">
      <dsp:nvSpPr>
        <dsp:cNvPr id="0" name=""/>
        <dsp:cNvSpPr/>
      </dsp:nvSpPr>
      <dsp:spPr>
        <a:xfrm>
          <a:off x="3774876" y="660229"/>
          <a:ext cx="2831157" cy="17977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3200" kern="1200"/>
            <a:t>Allows to hide the complexity from client</a:t>
          </a:r>
          <a:endParaRPr lang="en-US" sz="3200" kern="1200"/>
        </a:p>
      </dsp:txBody>
      <dsp:txXfrm>
        <a:off x="3827531" y="712884"/>
        <a:ext cx="2725847" cy="1692474"/>
      </dsp:txXfrm>
    </dsp:sp>
    <dsp:sp modelId="{ADA20AEB-05D7-467B-B2DD-510BABDFDF22}">
      <dsp:nvSpPr>
        <dsp:cNvPr id="0" name=""/>
        <dsp:cNvSpPr/>
      </dsp:nvSpPr>
      <dsp:spPr>
        <a:xfrm>
          <a:off x="6920606" y="361385"/>
          <a:ext cx="2831157" cy="179778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AA3E94-680C-4783-895F-CD84167233BD}">
      <dsp:nvSpPr>
        <dsp:cNvPr id="0" name=""/>
        <dsp:cNvSpPr/>
      </dsp:nvSpPr>
      <dsp:spPr>
        <a:xfrm>
          <a:off x="7235179" y="660229"/>
          <a:ext cx="2831157" cy="17977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3200" kern="1200"/>
            <a:t>Tools like Marvelapp, Axure, Invision</a:t>
          </a:r>
          <a:endParaRPr lang="en-US" sz="3200" kern="1200"/>
        </a:p>
      </dsp:txBody>
      <dsp:txXfrm>
        <a:off x="7287834" y="712884"/>
        <a:ext cx="2725847" cy="169247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9CA39E-AC9D-4203-9067-E957CBF2BAA3}">
      <dsp:nvSpPr>
        <dsp:cNvPr id="0" name=""/>
        <dsp:cNvSpPr/>
      </dsp:nvSpPr>
      <dsp:spPr>
        <a:xfrm>
          <a:off x="0" y="42862"/>
          <a:ext cx="6089650" cy="13197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400" kern="1200"/>
            <a:t>At this stage mockups start to take shape, colors and fonts can be chosen, branding and/ or brand guidelines can be introduced</a:t>
          </a:r>
          <a:endParaRPr lang="en-US" sz="2400" kern="1200"/>
        </a:p>
      </dsp:txBody>
      <dsp:txXfrm>
        <a:off x="64425" y="107287"/>
        <a:ext cx="5960800" cy="1190909"/>
      </dsp:txXfrm>
    </dsp:sp>
    <dsp:sp modelId="{0C611371-FDA9-4757-B233-3F37E8FFF548}">
      <dsp:nvSpPr>
        <dsp:cNvPr id="0" name=""/>
        <dsp:cNvSpPr/>
      </dsp:nvSpPr>
      <dsp:spPr>
        <a:xfrm>
          <a:off x="0" y="1431742"/>
          <a:ext cx="6089650" cy="1319759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400" kern="1200"/>
            <a:t>Process can vary with the working teams</a:t>
          </a:r>
          <a:endParaRPr lang="en-US" sz="2400" kern="1200"/>
        </a:p>
      </dsp:txBody>
      <dsp:txXfrm>
        <a:off x="64425" y="1496167"/>
        <a:ext cx="5960800" cy="1190909"/>
      </dsp:txXfrm>
    </dsp:sp>
    <dsp:sp modelId="{73CD2B72-BBA9-48F8-A211-4994E7A9AD20}">
      <dsp:nvSpPr>
        <dsp:cNvPr id="0" name=""/>
        <dsp:cNvSpPr/>
      </dsp:nvSpPr>
      <dsp:spPr>
        <a:xfrm>
          <a:off x="0" y="2820622"/>
          <a:ext cx="6089650" cy="1319759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400" kern="1200"/>
            <a:t>UX designers focusing on solely on design and handovering other things to developers</a:t>
          </a:r>
          <a:endParaRPr lang="en-US" sz="2400" kern="1200"/>
        </a:p>
      </dsp:txBody>
      <dsp:txXfrm>
        <a:off x="64425" y="2885047"/>
        <a:ext cx="5960800" cy="1190909"/>
      </dsp:txXfrm>
    </dsp:sp>
    <dsp:sp modelId="{D07E913C-2938-4A38-80A1-A73041B65744}">
      <dsp:nvSpPr>
        <dsp:cNvPr id="0" name=""/>
        <dsp:cNvSpPr/>
      </dsp:nvSpPr>
      <dsp:spPr>
        <a:xfrm>
          <a:off x="0" y="4209502"/>
          <a:ext cx="6089650" cy="131975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400" kern="1200"/>
            <a:t>Either UX designers can hold the role UX developers as well by building coded UI elements</a:t>
          </a:r>
          <a:endParaRPr lang="en-US" sz="2400" kern="1200"/>
        </a:p>
      </dsp:txBody>
      <dsp:txXfrm>
        <a:off x="64425" y="4273927"/>
        <a:ext cx="5960800" cy="119090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839E24-F5C5-4348-AA1E-37F787BD9421}">
      <dsp:nvSpPr>
        <dsp:cNvPr id="0" name=""/>
        <dsp:cNvSpPr/>
      </dsp:nvSpPr>
      <dsp:spPr>
        <a:xfrm>
          <a:off x="0" y="43841"/>
          <a:ext cx="6089650" cy="269758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3100" kern="1200"/>
            <a:t>It can be simple sets of visual guidelines like a brand style guide</a:t>
          </a:r>
          <a:endParaRPr lang="en-US" sz="3100" kern="1200"/>
        </a:p>
      </dsp:txBody>
      <dsp:txXfrm>
        <a:off x="131685" y="175526"/>
        <a:ext cx="5826280" cy="2434211"/>
      </dsp:txXfrm>
    </dsp:sp>
    <dsp:sp modelId="{05331E36-A559-48D0-9503-D918D14B09D3}">
      <dsp:nvSpPr>
        <dsp:cNvPr id="0" name=""/>
        <dsp:cNvSpPr/>
      </dsp:nvSpPr>
      <dsp:spPr>
        <a:xfrm>
          <a:off x="0" y="2830702"/>
          <a:ext cx="6089650" cy="269758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3100" kern="1200"/>
            <a:t>It can be in-depth acting as a front-end framework-like foundation or bootstrap with UI widgets, variables, and even page templates</a:t>
          </a:r>
          <a:endParaRPr lang="en-US" sz="3100" kern="1200"/>
        </a:p>
      </dsp:txBody>
      <dsp:txXfrm>
        <a:off x="131685" y="2962387"/>
        <a:ext cx="5826280" cy="243421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178D8F-7378-46D1-8F78-4AB0AFBFC08E}">
      <dsp:nvSpPr>
        <dsp:cNvPr id="0" name=""/>
        <dsp:cNvSpPr/>
      </dsp:nvSpPr>
      <dsp:spPr>
        <a:xfrm>
          <a:off x="0" y="4570349"/>
          <a:ext cx="6089650" cy="9998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300" kern="1200"/>
            <a:t>Animating mockups can help non technical people visually to understand product</a:t>
          </a:r>
          <a:endParaRPr lang="en-US" sz="2300" kern="1200"/>
        </a:p>
      </dsp:txBody>
      <dsp:txXfrm>
        <a:off x="0" y="4570349"/>
        <a:ext cx="6089650" cy="999880"/>
      </dsp:txXfrm>
    </dsp:sp>
    <dsp:sp modelId="{2580B8F7-7A93-4367-9266-B36EC822C306}">
      <dsp:nvSpPr>
        <dsp:cNvPr id="0" name=""/>
        <dsp:cNvSpPr/>
      </dsp:nvSpPr>
      <dsp:spPr>
        <a:xfrm rot="10800000">
          <a:off x="0" y="3047531"/>
          <a:ext cx="6089650" cy="1537816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300" kern="1200"/>
            <a:t>Hepls demonstrating products to client, stakeholder, or potential investor</a:t>
          </a:r>
          <a:endParaRPr lang="en-US" sz="2300" kern="1200"/>
        </a:p>
      </dsp:txBody>
      <dsp:txXfrm rot="10800000">
        <a:off x="0" y="3047531"/>
        <a:ext cx="6089650" cy="999227"/>
      </dsp:txXfrm>
    </dsp:sp>
    <dsp:sp modelId="{E06DF17E-AA6A-4A1A-85AA-F89BC500A092}">
      <dsp:nvSpPr>
        <dsp:cNvPr id="0" name=""/>
        <dsp:cNvSpPr/>
      </dsp:nvSpPr>
      <dsp:spPr>
        <a:xfrm rot="10800000">
          <a:off x="0" y="1524712"/>
          <a:ext cx="6089650" cy="1537816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300" kern="1200"/>
            <a:t>Becoming smaller due to wireframes and style guides becoming more detailed</a:t>
          </a:r>
          <a:endParaRPr lang="en-US" sz="2300" kern="1200"/>
        </a:p>
      </dsp:txBody>
      <dsp:txXfrm rot="10800000">
        <a:off x="0" y="1524712"/>
        <a:ext cx="6089650" cy="999227"/>
      </dsp:txXfrm>
    </dsp:sp>
    <dsp:sp modelId="{2FBEDDAF-F3A1-4C6D-BF1F-952A327102B5}">
      <dsp:nvSpPr>
        <dsp:cNvPr id="0" name=""/>
        <dsp:cNvSpPr/>
      </dsp:nvSpPr>
      <dsp:spPr>
        <a:xfrm rot="10800000">
          <a:off x="0" y="1894"/>
          <a:ext cx="6089650" cy="1537816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300" kern="1200"/>
            <a:t>Use of mockups at this point is presentational</a:t>
          </a:r>
          <a:endParaRPr lang="en-US" sz="2300" kern="1200"/>
        </a:p>
      </dsp:txBody>
      <dsp:txXfrm rot="10800000">
        <a:off x="0" y="1894"/>
        <a:ext cx="6089650" cy="99922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25CC7-1A30-4849-A191-4B3C1080315F}">
      <dsp:nvSpPr>
        <dsp:cNvPr id="0" name=""/>
        <dsp:cNvSpPr/>
      </dsp:nvSpPr>
      <dsp:spPr>
        <a:xfrm>
          <a:off x="3138246" y="827595"/>
          <a:ext cx="6366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6637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39884" y="869979"/>
        <a:ext cx="33361" cy="6672"/>
      </dsp:txXfrm>
    </dsp:sp>
    <dsp:sp modelId="{53B8F43E-CF2B-41A7-81DD-A975DFF39639}">
      <dsp:nvSpPr>
        <dsp:cNvPr id="0" name=""/>
        <dsp:cNvSpPr/>
      </dsp:nvSpPr>
      <dsp:spPr>
        <a:xfrm>
          <a:off x="239014" y="3005"/>
          <a:ext cx="2901032" cy="174061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153" tIns="149215" rIns="142153" bIns="14921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000" kern="1200"/>
            <a:t>Right point to hand over  designed product to developer</a:t>
          </a:r>
          <a:endParaRPr lang="en-US" sz="2000" kern="1200"/>
        </a:p>
      </dsp:txBody>
      <dsp:txXfrm>
        <a:off x="239014" y="3005"/>
        <a:ext cx="2901032" cy="1740619"/>
      </dsp:txXfrm>
    </dsp:sp>
    <dsp:sp modelId="{FFC97DA8-BF3C-46D3-BD74-248CAF4EF333}">
      <dsp:nvSpPr>
        <dsp:cNvPr id="0" name=""/>
        <dsp:cNvSpPr/>
      </dsp:nvSpPr>
      <dsp:spPr>
        <a:xfrm>
          <a:off x="6706516" y="827595"/>
          <a:ext cx="6366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6637" y="45720"/>
              </a:lnTo>
            </a:path>
          </a:pathLst>
        </a:custGeom>
        <a:noFill/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08153" y="869979"/>
        <a:ext cx="33361" cy="6672"/>
      </dsp:txXfrm>
    </dsp:sp>
    <dsp:sp modelId="{5E40B3E3-CA20-47AD-B386-56759721B75D}">
      <dsp:nvSpPr>
        <dsp:cNvPr id="0" name=""/>
        <dsp:cNvSpPr/>
      </dsp:nvSpPr>
      <dsp:spPr>
        <a:xfrm>
          <a:off x="3807283" y="3005"/>
          <a:ext cx="2901032" cy="1740619"/>
        </a:xfrm>
        <a:prstGeom prst="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153" tIns="149215" rIns="142153" bIns="14921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000" kern="1200"/>
            <a:t>It includes data URIs, SVGs, custom icon fonts and more</a:t>
          </a:r>
          <a:endParaRPr lang="en-US" sz="2000" kern="1200"/>
        </a:p>
      </dsp:txBody>
      <dsp:txXfrm>
        <a:off x="3807283" y="3005"/>
        <a:ext cx="2901032" cy="1740619"/>
      </dsp:txXfrm>
    </dsp:sp>
    <dsp:sp modelId="{E67A0F8B-E6FE-47E2-820C-5915DFA1C0E5}">
      <dsp:nvSpPr>
        <dsp:cNvPr id="0" name=""/>
        <dsp:cNvSpPr/>
      </dsp:nvSpPr>
      <dsp:spPr>
        <a:xfrm>
          <a:off x="1689530" y="1741825"/>
          <a:ext cx="7136539" cy="636637"/>
        </a:xfrm>
        <a:custGeom>
          <a:avLst/>
          <a:gdLst/>
          <a:ahLst/>
          <a:cxnLst/>
          <a:rect l="0" t="0" r="0" b="0"/>
          <a:pathLst>
            <a:path>
              <a:moveTo>
                <a:pt x="7136539" y="0"/>
              </a:moveTo>
              <a:lnTo>
                <a:pt x="7136539" y="335418"/>
              </a:lnTo>
              <a:lnTo>
                <a:pt x="0" y="335418"/>
              </a:lnTo>
              <a:lnTo>
                <a:pt x="0" y="636637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8608" y="2056807"/>
        <a:ext cx="358383" cy="6672"/>
      </dsp:txXfrm>
    </dsp:sp>
    <dsp:sp modelId="{63A66AF5-DE93-4EB8-858F-EA4D568237DE}">
      <dsp:nvSpPr>
        <dsp:cNvPr id="0" name=""/>
        <dsp:cNvSpPr/>
      </dsp:nvSpPr>
      <dsp:spPr>
        <a:xfrm>
          <a:off x="7375553" y="3005"/>
          <a:ext cx="2901032" cy="1740619"/>
        </a:xfrm>
        <a:prstGeom prst="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153" tIns="149215" rIns="142153" bIns="14921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000" kern="1200"/>
            <a:t>Stage at which poject is state to change in digitalized form</a:t>
          </a:r>
          <a:endParaRPr lang="en-US" sz="2000" kern="1200"/>
        </a:p>
      </dsp:txBody>
      <dsp:txXfrm>
        <a:off x="7375553" y="3005"/>
        <a:ext cx="2901032" cy="1740619"/>
      </dsp:txXfrm>
    </dsp:sp>
    <dsp:sp modelId="{458B8122-DD4C-40B0-8EEA-6A5F99774B5C}">
      <dsp:nvSpPr>
        <dsp:cNvPr id="0" name=""/>
        <dsp:cNvSpPr/>
      </dsp:nvSpPr>
      <dsp:spPr>
        <a:xfrm>
          <a:off x="239014" y="2410862"/>
          <a:ext cx="2901032" cy="1740619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153" tIns="149215" rIns="142153" bIns="14921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000" kern="1200"/>
            <a:t>Designers and developers working together to build the app and intergrate UI with the backend architecture</a:t>
          </a:r>
          <a:endParaRPr lang="en-US" sz="2000" kern="1200"/>
        </a:p>
      </dsp:txBody>
      <dsp:txXfrm>
        <a:off x="239014" y="2410862"/>
        <a:ext cx="2901032" cy="174061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C8CEF-ACCA-4C42-B9C3-F4997089F007}">
      <dsp:nvSpPr>
        <dsp:cNvPr id="0" name=""/>
        <dsp:cNvSpPr/>
      </dsp:nvSpPr>
      <dsp:spPr>
        <a:xfrm>
          <a:off x="0" y="50602"/>
          <a:ext cx="6089650" cy="1034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600" kern="1200"/>
            <a:t>Occuring throughout every step of the product developement</a:t>
          </a:r>
          <a:endParaRPr lang="en-US" sz="2600" kern="1200"/>
        </a:p>
      </dsp:txBody>
      <dsp:txXfrm>
        <a:off x="50489" y="101091"/>
        <a:ext cx="5988672" cy="933302"/>
      </dsp:txXfrm>
    </dsp:sp>
    <dsp:sp modelId="{B32927CE-346F-46C5-B013-0ECC28B1E951}">
      <dsp:nvSpPr>
        <dsp:cNvPr id="0" name=""/>
        <dsp:cNvSpPr/>
      </dsp:nvSpPr>
      <dsp:spPr>
        <a:xfrm>
          <a:off x="0" y="1159762"/>
          <a:ext cx="6089650" cy="1034280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600" kern="1200"/>
            <a:t>Point to discover weak points in the design and user errors</a:t>
          </a:r>
          <a:endParaRPr lang="en-US" sz="2600" kern="1200"/>
        </a:p>
      </dsp:txBody>
      <dsp:txXfrm>
        <a:off x="50489" y="1210251"/>
        <a:ext cx="5988672" cy="933302"/>
      </dsp:txXfrm>
    </dsp:sp>
    <dsp:sp modelId="{3627C815-BBFF-4EE1-A547-82E8B154AF1E}">
      <dsp:nvSpPr>
        <dsp:cNvPr id="0" name=""/>
        <dsp:cNvSpPr/>
      </dsp:nvSpPr>
      <dsp:spPr>
        <a:xfrm>
          <a:off x="0" y="2268922"/>
          <a:ext cx="6089650" cy="103428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600" kern="1200"/>
            <a:t>Possible errors can be resolved before a beta release</a:t>
          </a:r>
          <a:endParaRPr lang="en-US" sz="2600" kern="1200"/>
        </a:p>
      </dsp:txBody>
      <dsp:txXfrm>
        <a:off x="50489" y="2319411"/>
        <a:ext cx="5988672" cy="933302"/>
      </dsp:txXfrm>
    </dsp:sp>
    <dsp:sp modelId="{20B89257-3393-4AC4-824C-7A754CCFBEEB}">
      <dsp:nvSpPr>
        <dsp:cNvPr id="0" name=""/>
        <dsp:cNvSpPr/>
      </dsp:nvSpPr>
      <dsp:spPr>
        <a:xfrm>
          <a:off x="0" y="3378082"/>
          <a:ext cx="6089650" cy="1034280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600" kern="1200"/>
            <a:t>Sureity of quality requirement fulfillment</a:t>
          </a:r>
          <a:endParaRPr lang="en-US" sz="2600" kern="1200"/>
        </a:p>
      </dsp:txBody>
      <dsp:txXfrm>
        <a:off x="50489" y="3428571"/>
        <a:ext cx="5988672" cy="933302"/>
      </dsp:txXfrm>
    </dsp:sp>
    <dsp:sp modelId="{EA6B96A9-933C-4F8F-BA6D-7CCBF2181DEA}">
      <dsp:nvSpPr>
        <dsp:cNvPr id="0" name=""/>
        <dsp:cNvSpPr/>
      </dsp:nvSpPr>
      <dsp:spPr>
        <a:xfrm>
          <a:off x="0" y="4487242"/>
          <a:ext cx="6089650" cy="10342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600" kern="1200"/>
            <a:t>Includes management of raw materials, products, services and components</a:t>
          </a:r>
          <a:endParaRPr lang="en-US" sz="2600" kern="1200"/>
        </a:p>
      </dsp:txBody>
      <dsp:txXfrm>
        <a:off x="50489" y="4537731"/>
        <a:ext cx="5988672" cy="93330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424D90-34D3-4CC9-A959-5F53E1AE4E0E}">
      <dsp:nvSpPr>
        <dsp:cNvPr id="0" name=""/>
        <dsp:cNvSpPr/>
      </dsp:nvSpPr>
      <dsp:spPr>
        <a:xfrm>
          <a:off x="0" y="289092"/>
          <a:ext cx="6089650" cy="1620486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300" kern="1200"/>
            <a:t>Speed and Errors: Testing every user flow to find erros, loads, performance; tools- Speed test, Selenium, AgileLoad, BrowserStack a lot more</a:t>
          </a:r>
          <a:endParaRPr lang="en-US" sz="2300" kern="1200"/>
        </a:p>
      </dsp:txBody>
      <dsp:txXfrm>
        <a:off x="79106" y="368198"/>
        <a:ext cx="5931438" cy="1462274"/>
      </dsp:txXfrm>
    </dsp:sp>
    <dsp:sp modelId="{0740BFD8-3015-4E8C-AF19-DF8DD67999D1}">
      <dsp:nvSpPr>
        <dsp:cNvPr id="0" name=""/>
        <dsp:cNvSpPr/>
      </dsp:nvSpPr>
      <dsp:spPr>
        <a:xfrm>
          <a:off x="0" y="1975819"/>
          <a:ext cx="6089650" cy="1620486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300" kern="1200"/>
            <a:t>Finalize Design: Includes conversion icons to icon fonts, cleaning up the presentation of visual elements to ensure font and identifying uncessary features</a:t>
          </a:r>
          <a:endParaRPr lang="en-US" sz="2300" kern="1200"/>
        </a:p>
      </dsp:txBody>
      <dsp:txXfrm>
        <a:off x="79106" y="2054925"/>
        <a:ext cx="5931438" cy="1462274"/>
      </dsp:txXfrm>
    </dsp:sp>
    <dsp:sp modelId="{587CF233-C3F7-42FA-B58D-9B17D844D4BB}">
      <dsp:nvSpPr>
        <dsp:cNvPr id="0" name=""/>
        <dsp:cNvSpPr/>
      </dsp:nvSpPr>
      <dsp:spPr>
        <a:xfrm>
          <a:off x="0" y="3662545"/>
          <a:ext cx="6089650" cy="1620486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300" kern="1200"/>
            <a:t>Micro Details: material design concept emerged from Google’s UX, app ready for its beta release, UX designer can collect user feedback to identify issues with speed and functionality</a:t>
          </a:r>
          <a:endParaRPr lang="en-US" sz="2300" kern="1200"/>
        </a:p>
      </dsp:txBody>
      <dsp:txXfrm>
        <a:off x="79106" y="3741651"/>
        <a:ext cx="5931438" cy="146227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87C39-3E2D-4D87-B0B7-AF16CB6BC785}">
      <dsp:nvSpPr>
        <dsp:cNvPr id="0" name=""/>
        <dsp:cNvSpPr/>
      </dsp:nvSpPr>
      <dsp:spPr>
        <a:xfrm>
          <a:off x="0" y="18022"/>
          <a:ext cx="6089650" cy="13127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3300" kern="1200"/>
            <a:t>UX designer’s gets real feedback outside of controlled user testing</a:t>
          </a:r>
          <a:endParaRPr lang="en-US" sz="3300" kern="1200"/>
        </a:p>
      </dsp:txBody>
      <dsp:txXfrm>
        <a:off x="64083" y="82105"/>
        <a:ext cx="5961484" cy="1184574"/>
      </dsp:txXfrm>
    </dsp:sp>
    <dsp:sp modelId="{C7533D7C-4572-40A4-B3F7-6A69A7FE18B6}">
      <dsp:nvSpPr>
        <dsp:cNvPr id="0" name=""/>
        <dsp:cNvSpPr/>
      </dsp:nvSpPr>
      <dsp:spPr>
        <a:xfrm>
          <a:off x="0" y="1425802"/>
          <a:ext cx="6089650" cy="13127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3300" kern="1200"/>
            <a:t>Critical steps to the product success</a:t>
          </a:r>
          <a:endParaRPr lang="en-US" sz="3300" kern="1200"/>
        </a:p>
      </dsp:txBody>
      <dsp:txXfrm>
        <a:off x="64083" y="1489885"/>
        <a:ext cx="5961484" cy="1184574"/>
      </dsp:txXfrm>
    </dsp:sp>
    <dsp:sp modelId="{99011748-13D0-488A-98E2-CC8A740DFFCA}">
      <dsp:nvSpPr>
        <dsp:cNvPr id="0" name=""/>
        <dsp:cNvSpPr/>
      </dsp:nvSpPr>
      <dsp:spPr>
        <a:xfrm>
          <a:off x="0" y="2833582"/>
          <a:ext cx="6089650" cy="13127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3300" kern="1200"/>
            <a:t>KPI to understand the impact of UX changes on end user</a:t>
          </a:r>
          <a:endParaRPr lang="en-US" sz="3300" kern="1200"/>
        </a:p>
      </dsp:txBody>
      <dsp:txXfrm>
        <a:off x="64083" y="2897665"/>
        <a:ext cx="5961484" cy="1184574"/>
      </dsp:txXfrm>
    </dsp:sp>
    <dsp:sp modelId="{A1723EA9-99C9-4A1B-AB5A-1127C59DDF11}">
      <dsp:nvSpPr>
        <dsp:cNvPr id="0" name=""/>
        <dsp:cNvSpPr/>
      </dsp:nvSpPr>
      <dsp:spPr>
        <a:xfrm>
          <a:off x="0" y="4241362"/>
          <a:ext cx="6089650" cy="13127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3300" kern="1200"/>
            <a:t>Basic traffic metrics to evaluate impact of UX changes</a:t>
          </a:r>
          <a:endParaRPr lang="en-US" sz="3300" kern="1200"/>
        </a:p>
      </dsp:txBody>
      <dsp:txXfrm>
        <a:off x="64083" y="4305445"/>
        <a:ext cx="5961484" cy="11845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C83E8B-9987-4219-92D5-17B061F51C9C}">
      <dsp:nvSpPr>
        <dsp:cNvPr id="0" name=""/>
        <dsp:cNvSpPr/>
      </dsp:nvSpPr>
      <dsp:spPr>
        <a:xfrm>
          <a:off x="3080" y="488607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900" kern="1200"/>
            <a:t>Increased productivity</a:t>
          </a:r>
          <a:endParaRPr lang="en-US" sz="2900" kern="1200"/>
        </a:p>
      </dsp:txBody>
      <dsp:txXfrm>
        <a:off x="3080" y="488607"/>
        <a:ext cx="2444055" cy="1466433"/>
      </dsp:txXfrm>
    </dsp:sp>
    <dsp:sp modelId="{5313044C-C182-41AF-AE5D-8A1B3948FD58}">
      <dsp:nvSpPr>
        <dsp:cNvPr id="0" name=""/>
        <dsp:cNvSpPr/>
      </dsp:nvSpPr>
      <dsp:spPr>
        <a:xfrm>
          <a:off x="2691541" y="488607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1126424"/>
                <a:satOff val="-2903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126424"/>
                <a:satOff val="-2903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126424"/>
                <a:satOff val="-2903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900" kern="1200"/>
            <a:t>Increased sales and revenues</a:t>
          </a:r>
          <a:endParaRPr lang="en-US" sz="2900" kern="1200"/>
        </a:p>
      </dsp:txBody>
      <dsp:txXfrm>
        <a:off x="2691541" y="488607"/>
        <a:ext cx="2444055" cy="1466433"/>
      </dsp:txXfrm>
    </dsp:sp>
    <dsp:sp modelId="{5015C03A-4DCE-4470-AB83-FE1F77D205EB}">
      <dsp:nvSpPr>
        <dsp:cNvPr id="0" name=""/>
        <dsp:cNvSpPr/>
      </dsp:nvSpPr>
      <dsp:spPr>
        <a:xfrm>
          <a:off x="5380002" y="488607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900" kern="1200"/>
            <a:t>Decreased training and support costs</a:t>
          </a:r>
          <a:endParaRPr lang="en-US" sz="2900" kern="1200"/>
        </a:p>
      </dsp:txBody>
      <dsp:txXfrm>
        <a:off x="5380002" y="488607"/>
        <a:ext cx="2444055" cy="1466433"/>
      </dsp:txXfrm>
    </dsp:sp>
    <dsp:sp modelId="{86F2642C-D236-41F3-B306-06F8F6BCCD28}">
      <dsp:nvSpPr>
        <dsp:cNvPr id="0" name=""/>
        <dsp:cNvSpPr/>
      </dsp:nvSpPr>
      <dsp:spPr>
        <a:xfrm>
          <a:off x="8068463" y="488607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900" kern="1200"/>
            <a:t>Reduced development time and costs</a:t>
          </a:r>
          <a:endParaRPr lang="en-US" sz="2900" kern="1200"/>
        </a:p>
      </dsp:txBody>
      <dsp:txXfrm>
        <a:off x="8068463" y="488607"/>
        <a:ext cx="2444055" cy="1466433"/>
      </dsp:txXfrm>
    </dsp:sp>
    <dsp:sp modelId="{2D30F90F-8828-4553-B509-4187266BA30C}">
      <dsp:nvSpPr>
        <dsp:cNvPr id="0" name=""/>
        <dsp:cNvSpPr/>
      </dsp:nvSpPr>
      <dsp:spPr>
        <a:xfrm>
          <a:off x="1347311" y="2199446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900" kern="1200"/>
            <a:t>Reduced maintenance cost</a:t>
          </a:r>
          <a:endParaRPr lang="en-US" sz="2900" kern="1200"/>
        </a:p>
      </dsp:txBody>
      <dsp:txXfrm>
        <a:off x="1347311" y="2199446"/>
        <a:ext cx="2444055" cy="1466433"/>
      </dsp:txXfrm>
    </dsp:sp>
    <dsp:sp modelId="{0006256A-82BD-4E80-9514-26A8D7D91A3D}">
      <dsp:nvSpPr>
        <dsp:cNvPr id="0" name=""/>
        <dsp:cNvSpPr/>
      </dsp:nvSpPr>
      <dsp:spPr>
        <a:xfrm>
          <a:off x="4035772" y="2199446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5632119"/>
                <a:satOff val="-14516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632119"/>
                <a:satOff val="-14516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632119"/>
                <a:satOff val="-14516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900" kern="1200"/>
            <a:t>Increased customer satisfaction</a:t>
          </a:r>
          <a:endParaRPr lang="en-US" sz="2900" kern="1200"/>
        </a:p>
      </dsp:txBody>
      <dsp:txXfrm>
        <a:off x="4035772" y="2199446"/>
        <a:ext cx="2444055" cy="1466433"/>
      </dsp:txXfrm>
    </dsp:sp>
    <dsp:sp modelId="{35613AB4-D5DB-44D5-8060-98459BD9BFC8}">
      <dsp:nvSpPr>
        <dsp:cNvPr id="0" name=""/>
        <dsp:cNvSpPr/>
      </dsp:nvSpPr>
      <dsp:spPr>
        <a:xfrm>
          <a:off x="6724233" y="2199446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900" kern="1200"/>
            <a:t>No Chances of product failure in Market</a:t>
          </a:r>
          <a:endParaRPr lang="en-US" sz="2900" kern="1200"/>
        </a:p>
      </dsp:txBody>
      <dsp:txXfrm>
        <a:off x="6724233" y="2199446"/>
        <a:ext cx="2444055" cy="146643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D0670E-AC15-4907-BBC7-CE057A04B391}">
      <dsp:nvSpPr>
        <dsp:cNvPr id="0" name=""/>
        <dsp:cNvSpPr/>
      </dsp:nvSpPr>
      <dsp:spPr>
        <a:xfrm>
          <a:off x="147875" y="1337"/>
          <a:ext cx="3193702" cy="191622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500" kern="1200"/>
            <a:t>UX designer is making the overall experience of a person interaction with product</a:t>
          </a:r>
          <a:endParaRPr lang="en-US" sz="2500" kern="1200"/>
        </a:p>
      </dsp:txBody>
      <dsp:txXfrm>
        <a:off x="147875" y="1337"/>
        <a:ext cx="3193702" cy="1916221"/>
      </dsp:txXfrm>
    </dsp:sp>
    <dsp:sp modelId="{966E9B04-A160-4342-8440-56C7036A19C1}">
      <dsp:nvSpPr>
        <dsp:cNvPr id="0" name=""/>
        <dsp:cNvSpPr/>
      </dsp:nvSpPr>
      <dsp:spPr>
        <a:xfrm>
          <a:off x="3660948" y="1337"/>
          <a:ext cx="3193702" cy="191622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500" kern="1200"/>
            <a:t>UX is important for business survival in market</a:t>
          </a:r>
          <a:endParaRPr lang="en-US" sz="2500" kern="1200"/>
        </a:p>
      </dsp:txBody>
      <dsp:txXfrm>
        <a:off x="3660948" y="1337"/>
        <a:ext cx="3193702" cy="1916221"/>
      </dsp:txXfrm>
    </dsp:sp>
    <dsp:sp modelId="{746A8DCC-DE1F-45AE-A292-168F41972A25}">
      <dsp:nvSpPr>
        <dsp:cNvPr id="0" name=""/>
        <dsp:cNvSpPr/>
      </dsp:nvSpPr>
      <dsp:spPr>
        <a:xfrm>
          <a:off x="7174021" y="1337"/>
          <a:ext cx="3193702" cy="191622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500" kern="1200"/>
            <a:t>UX ensures ”Preventation is better then cure!”</a:t>
          </a:r>
          <a:endParaRPr lang="en-US" sz="2500" kern="1200"/>
        </a:p>
      </dsp:txBody>
      <dsp:txXfrm>
        <a:off x="7174021" y="1337"/>
        <a:ext cx="3193702" cy="1916221"/>
      </dsp:txXfrm>
    </dsp:sp>
    <dsp:sp modelId="{99E5FAB6-7D3B-4917-B59C-00C28A16537B}">
      <dsp:nvSpPr>
        <dsp:cNvPr id="0" name=""/>
        <dsp:cNvSpPr/>
      </dsp:nvSpPr>
      <dsp:spPr>
        <a:xfrm>
          <a:off x="3660948" y="2236929"/>
          <a:ext cx="3193702" cy="191622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500" kern="1200"/>
            <a:t>UX fulfills the emotional involvement of end-user’s</a:t>
          </a:r>
          <a:endParaRPr lang="en-US" sz="2500" kern="1200"/>
        </a:p>
      </dsp:txBody>
      <dsp:txXfrm>
        <a:off x="3660948" y="2236929"/>
        <a:ext cx="3193702" cy="19162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85474-CF0B-4FBC-9537-F374BB2E0506}">
      <dsp:nvSpPr>
        <dsp:cNvPr id="0" name=""/>
        <dsp:cNvSpPr/>
      </dsp:nvSpPr>
      <dsp:spPr>
        <a:xfrm>
          <a:off x="0" y="718"/>
          <a:ext cx="651360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78E48-DEBF-4B46-B67F-A9428C08A33D}">
      <dsp:nvSpPr>
        <dsp:cNvPr id="0" name=""/>
        <dsp:cNvSpPr/>
      </dsp:nvSpPr>
      <dsp:spPr>
        <a:xfrm>
          <a:off x="0" y="718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rgbClr val="000000"/>
              </a:solidFill>
              <a:cs typeface="Calibri Light"/>
            </a:rPr>
            <a:t>Web design</a:t>
          </a:r>
        </a:p>
      </dsp:txBody>
      <dsp:txXfrm>
        <a:off x="0" y="718"/>
        <a:ext cx="6513603" cy="588398"/>
      </dsp:txXfrm>
    </dsp:sp>
    <dsp:sp modelId="{1A59A812-42E0-4959-AE9E-C64E47FC5344}">
      <dsp:nvSpPr>
        <dsp:cNvPr id="0" name=""/>
        <dsp:cNvSpPr/>
      </dsp:nvSpPr>
      <dsp:spPr>
        <a:xfrm>
          <a:off x="0" y="589117"/>
          <a:ext cx="6513603" cy="0"/>
        </a:xfrm>
        <a:prstGeom prst="line">
          <a:avLst/>
        </a:prstGeom>
        <a:solidFill>
          <a:schemeClr val="accent5">
            <a:hueOff val="-750949"/>
            <a:satOff val="-1935"/>
            <a:lumOff val="-1307"/>
            <a:alphaOff val="0"/>
          </a:schemeClr>
        </a:solidFill>
        <a:ln w="12700" cap="flat" cmpd="sng" algn="ctr">
          <a:solidFill>
            <a:schemeClr val="accent5">
              <a:hueOff val="-750949"/>
              <a:satOff val="-1935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758BA-94AA-403D-BD72-A83A12E5AEC6}">
      <dsp:nvSpPr>
        <dsp:cNvPr id="0" name=""/>
        <dsp:cNvSpPr/>
      </dsp:nvSpPr>
      <dsp:spPr>
        <a:xfrm>
          <a:off x="0" y="589117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rgbClr val="000000"/>
              </a:solidFill>
              <a:cs typeface="Calibri Light"/>
            </a:rPr>
            <a:t>User-centered design</a:t>
          </a:r>
        </a:p>
      </dsp:txBody>
      <dsp:txXfrm>
        <a:off x="0" y="589117"/>
        <a:ext cx="6513603" cy="588398"/>
      </dsp:txXfrm>
    </dsp:sp>
    <dsp:sp modelId="{45891E31-7086-426E-AC71-F8AFFEF701A7}">
      <dsp:nvSpPr>
        <dsp:cNvPr id="0" name=""/>
        <dsp:cNvSpPr/>
      </dsp:nvSpPr>
      <dsp:spPr>
        <a:xfrm>
          <a:off x="0" y="1177516"/>
          <a:ext cx="6513603" cy="0"/>
        </a:xfrm>
        <a:prstGeom prst="line">
          <a:avLst/>
        </a:prstGeom>
        <a:solidFill>
          <a:schemeClr val="accent5">
            <a:hueOff val="-1501898"/>
            <a:satOff val="-3871"/>
            <a:lumOff val="-2614"/>
            <a:alphaOff val="0"/>
          </a:schemeClr>
        </a:solidFill>
        <a:ln w="12700" cap="flat" cmpd="sng" algn="ctr">
          <a:solidFill>
            <a:schemeClr val="accent5">
              <a:hueOff val="-1501898"/>
              <a:satOff val="-3871"/>
              <a:lumOff val="-26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6B766-0BC1-4E9C-B77A-ED3C18DEA975}">
      <dsp:nvSpPr>
        <dsp:cNvPr id="0" name=""/>
        <dsp:cNvSpPr/>
      </dsp:nvSpPr>
      <dsp:spPr>
        <a:xfrm>
          <a:off x="0" y="1177516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rgbClr val="000000"/>
              </a:solidFill>
              <a:cs typeface="Calibri Light"/>
            </a:rPr>
            <a:t>Graphic design</a:t>
          </a:r>
        </a:p>
      </dsp:txBody>
      <dsp:txXfrm>
        <a:off x="0" y="1177516"/>
        <a:ext cx="6513603" cy="588398"/>
      </dsp:txXfrm>
    </dsp:sp>
    <dsp:sp modelId="{D013DB0D-2FDB-4C5C-92E0-558498B9EEE5}">
      <dsp:nvSpPr>
        <dsp:cNvPr id="0" name=""/>
        <dsp:cNvSpPr/>
      </dsp:nvSpPr>
      <dsp:spPr>
        <a:xfrm>
          <a:off x="0" y="1765915"/>
          <a:ext cx="6513603" cy="0"/>
        </a:xfrm>
        <a:prstGeom prst="lin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5C63A8-F98B-48A9-BA95-83A2F8854A77}">
      <dsp:nvSpPr>
        <dsp:cNvPr id="0" name=""/>
        <dsp:cNvSpPr/>
      </dsp:nvSpPr>
      <dsp:spPr>
        <a:xfrm>
          <a:off x="0" y="1765915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rgbClr val="000000"/>
              </a:solidFill>
              <a:cs typeface="Calibri Light"/>
            </a:rPr>
            <a:t>Human factors engineering</a:t>
          </a:r>
        </a:p>
      </dsp:txBody>
      <dsp:txXfrm>
        <a:off x="0" y="1765915"/>
        <a:ext cx="6513603" cy="588398"/>
      </dsp:txXfrm>
    </dsp:sp>
    <dsp:sp modelId="{FB9CA11A-3975-42CC-9F9B-F4D9C3118D76}">
      <dsp:nvSpPr>
        <dsp:cNvPr id="0" name=""/>
        <dsp:cNvSpPr/>
      </dsp:nvSpPr>
      <dsp:spPr>
        <a:xfrm>
          <a:off x="0" y="2354314"/>
          <a:ext cx="6513603" cy="0"/>
        </a:xfrm>
        <a:prstGeom prst="line">
          <a:avLst/>
        </a:prstGeom>
        <a:solidFill>
          <a:schemeClr val="accent5">
            <a:hueOff val="-3003797"/>
            <a:satOff val="-7742"/>
            <a:lumOff val="-5229"/>
            <a:alphaOff val="0"/>
          </a:schemeClr>
        </a:solidFill>
        <a:ln w="12700" cap="flat" cmpd="sng" algn="ctr">
          <a:solidFill>
            <a:schemeClr val="accent5">
              <a:hueOff val="-3003797"/>
              <a:satOff val="-7742"/>
              <a:lumOff val="-52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08029F-F4A3-4B60-BA25-76ED63322A40}">
      <dsp:nvSpPr>
        <dsp:cNvPr id="0" name=""/>
        <dsp:cNvSpPr/>
      </dsp:nvSpPr>
      <dsp:spPr>
        <a:xfrm>
          <a:off x="0" y="2354314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rgbClr val="000000"/>
              </a:solidFill>
              <a:cs typeface="Calibri Light"/>
            </a:rPr>
            <a:t>User interface (UI) design</a:t>
          </a:r>
        </a:p>
      </dsp:txBody>
      <dsp:txXfrm>
        <a:off x="0" y="2354314"/>
        <a:ext cx="6513603" cy="588398"/>
      </dsp:txXfrm>
    </dsp:sp>
    <dsp:sp modelId="{E314D1F2-1A97-46DE-A174-D81EAF693F6D}">
      <dsp:nvSpPr>
        <dsp:cNvPr id="0" name=""/>
        <dsp:cNvSpPr/>
      </dsp:nvSpPr>
      <dsp:spPr>
        <a:xfrm>
          <a:off x="0" y="2942712"/>
          <a:ext cx="6513603" cy="0"/>
        </a:xfrm>
        <a:prstGeom prst="line">
          <a:avLst/>
        </a:prstGeom>
        <a:solidFill>
          <a:schemeClr val="accent5">
            <a:hueOff val="-3754746"/>
            <a:satOff val="-9677"/>
            <a:lumOff val="-6536"/>
            <a:alphaOff val="0"/>
          </a:schemeClr>
        </a:solidFill>
        <a:ln w="12700" cap="flat" cmpd="sng" algn="ctr">
          <a:solidFill>
            <a:schemeClr val="accent5">
              <a:hueOff val="-3754746"/>
              <a:satOff val="-9677"/>
              <a:lumOff val="-65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706EC-30D4-4EFE-9634-468FEF171ED8}">
      <dsp:nvSpPr>
        <dsp:cNvPr id="0" name=""/>
        <dsp:cNvSpPr/>
      </dsp:nvSpPr>
      <dsp:spPr>
        <a:xfrm>
          <a:off x="0" y="2942713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rgbClr val="000000"/>
              </a:solidFill>
              <a:cs typeface="Calibri Light"/>
            </a:rPr>
            <a:t>Information architecture (IA)</a:t>
          </a:r>
        </a:p>
      </dsp:txBody>
      <dsp:txXfrm>
        <a:off x="0" y="2942713"/>
        <a:ext cx="6513603" cy="588398"/>
      </dsp:txXfrm>
    </dsp:sp>
    <dsp:sp modelId="{C3C49378-F074-472F-84FF-9357363EBC5E}">
      <dsp:nvSpPr>
        <dsp:cNvPr id="0" name=""/>
        <dsp:cNvSpPr/>
      </dsp:nvSpPr>
      <dsp:spPr>
        <a:xfrm>
          <a:off x="0" y="3531111"/>
          <a:ext cx="6513603" cy="0"/>
        </a:xfrm>
        <a:prstGeom prst="lin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5B7A2-EC36-4E11-8113-DDCC8FB94F3C}">
      <dsp:nvSpPr>
        <dsp:cNvPr id="0" name=""/>
        <dsp:cNvSpPr/>
      </dsp:nvSpPr>
      <dsp:spPr>
        <a:xfrm>
          <a:off x="0" y="3531111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rgbClr val="000000"/>
              </a:solidFill>
              <a:cs typeface="Calibri Light"/>
            </a:rPr>
            <a:t>Interaction design (</a:t>
          </a:r>
          <a:r>
            <a:rPr lang="en-US" sz="2700" kern="1200" err="1">
              <a:solidFill>
                <a:srgbClr val="000000"/>
              </a:solidFill>
              <a:cs typeface="Calibri Light"/>
            </a:rPr>
            <a:t>IxD</a:t>
          </a:r>
          <a:r>
            <a:rPr lang="en-US" sz="2700" kern="1200">
              <a:solidFill>
                <a:srgbClr val="000000"/>
              </a:solidFill>
              <a:cs typeface="Calibri Light"/>
            </a:rPr>
            <a:t>)</a:t>
          </a:r>
        </a:p>
      </dsp:txBody>
      <dsp:txXfrm>
        <a:off x="0" y="3531111"/>
        <a:ext cx="6513603" cy="588398"/>
      </dsp:txXfrm>
    </dsp:sp>
    <dsp:sp modelId="{6ED3BFAA-D433-4BC7-B942-88F7B6076968}">
      <dsp:nvSpPr>
        <dsp:cNvPr id="0" name=""/>
        <dsp:cNvSpPr/>
      </dsp:nvSpPr>
      <dsp:spPr>
        <a:xfrm>
          <a:off x="0" y="4119510"/>
          <a:ext cx="6513603" cy="0"/>
        </a:xfrm>
        <a:prstGeom prst="line">
          <a:avLst/>
        </a:prstGeom>
        <a:solidFill>
          <a:schemeClr val="accent5">
            <a:hueOff val="-5256644"/>
            <a:satOff val="-13548"/>
            <a:lumOff val="-9151"/>
            <a:alphaOff val="0"/>
          </a:schemeClr>
        </a:solidFill>
        <a:ln w="12700" cap="flat" cmpd="sng" algn="ctr">
          <a:solidFill>
            <a:schemeClr val="accent5">
              <a:hueOff val="-5256644"/>
              <a:satOff val="-13548"/>
              <a:lumOff val="-91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16363-FFDF-453B-A0C8-CAFC0CCA9D8D}">
      <dsp:nvSpPr>
        <dsp:cNvPr id="0" name=""/>
        <dsp:cNvSpPr/>
      </dsp:nvSpPr>
      <dsp:spPr>
        <a:xfrm>
          <a:off x="0" y="4119510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rgbClr val="000000"/>
              </a:solidFill>
              <a:cs typeface="Calibri Light"/>
            </a:rPr>
            <a:t>Usability testing</a:t>
          </a:r>
        </a:p>
      </dsp:txBody>
      <dsp:txXfrm>
        <a:off x="0" y="4119510"/>
        <a:ext cx="6513603" cy="588398"/>
      </dsp:txXfrm>
    </dsp:sp>
    <dsp:sp modelId="{FFF65267-5F48-4809-95C4-469FA416BB3A}">
      <dsp:nvSpPr>
        <dsp:cNvPr id="0" name=""/>
        <dsp:cNvSpPr/>
      </dsp:nvSpPr>
      <dsp:spPr>
        <a:xfrm>
          <a:off x="0" y="4707909"/>
          <a:ext cx="6513603" cy="0"/>
        </a:xfrm>
        <a:prstGeom prst="line">
          <a:avLst/>
        </a:prstGeom>
        <a:solidFill>
          <a:schemeClr val="accent5">
            <a:hueOff val="-6007594"/>
            <a:satOff val="-15484"/>
            <a:lumOff val="-10458"/>
            <a:alphaOff val="0"/>
          </a:schemeClr>
        </a:solidFill>
        <a:ln w="12700" cap="flat" cmpd="sng" algn="ctr">
          <a:solidFill>
            <a:schemeClr val="accent5">
              <a:hueOff val="-6007594"/>
              <a:satOff val="-15484"/>
              <a:lumOff val="-104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83E3EC-D2D8-4943-8276-9D259609A228}">
      <dsp:nvSpPr>
        <dsp:cNvPr id="0" name=""/>
        <dsp:cNvSpPr/>
      </dsp:nvSpPr>
      <dsp:spPr>
        <a:xfrm>
          <a:off x="0" y="4707909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rgbClr val="000000"/>
              </a:solidFill>
              <a:cs typeface="Calibri Light"/>
            </a:rPr>
            <a:t>Customer satisfaction</a:t>
          </a:r>
        </a:p>
      </dsp:txBody>
      <dsp:txXfrm>
        <a:off x="0" y="4707909"/>
        <a:ext cx="6513603" cy="588398"/>
      </dsp:txXfrm>
    </dsp:sp>
    <dsp:sp modelId="{8A4ADA9C-FDDE-48DF-AB4F-FC3F6FB4AD89}">
      <dsp:nvSpPr>
        <dsp:cNvPr id="0" name=""/>
        <dsp:cNvSpPr/>
      </dsp:nvSpPr>
      <dsp:spPr>
        <a:xfrm>
          <a:off x="0" y="5296308"/>
          <a:ext cx="6513603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3304A-FFDE-440C-8E26-88C7A6876B94}">
      <dsp:nvSpPr>
        <dsp:cNvPr id="0" name=""/>
        <dsp:cNvSpPr/>
      </dsp:nvSpPr>
      <dsp:spPr>
        <a:xfrm>
          <a:off x="0" y="5296308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rgbClr val="000000"/>
              </a:solidFill>
              <a:cs typeface="Calibri Light"/>
            </a:rPr>
            <a:t>Marketing</a:t>
          </a:r>
        </a:p>
      </dsp:txBody>
      <dsp:txXfrm>
        <a:off x="0" y="5296308"/>
        <a:ext cx="6513603" cy="5883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09831F-7BAD-4D9B-BC28-D04F347C737A}">
      <dsp:nvSpPr>
        <dsp:cNvPr id="0" name=""/>
        <dsp:cNvSpPr/>
      </dsp:nvSpPr>
      <dsp:spPr>
        <a:xfrm>
          <a:off x="0" y="0"/>
          <a:ext cx="5744684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423EA8A-2DC0-41C9-AB7F-C0A89B80DC54}">
      <dsp:nvSpPr>
        <dsp:cNvPr id="0" name=""/>
        <dsp:cNvSpPr/>
      </dsp:nvSpPr>
      <dsp:spPr>
        <a:xfrm>
          <a:off x="0" y="0"/>
          <a:ext cx="1148937" cy="4726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300" b="1" i="1" kern="1200"/>
            <a:t>”Design is not just what it looks like and feels like. Design is how it works.” – Steve Jobs.</a:t>
          </a:r>
          <a:endParaRPr lang="en-US" sz="2300" kern="1200"/>
        </a:p>
      </dsp:txBody>
      <dsp:txXfrm>
        <a:off x="0" y="0"/>
        <a:ext cx="1148937" cy="4726276"/>
      </dsp:txXfrm>
    </dsp:sp>
    <dsp:sp modelId="{3D280A98-B9F1-471B-AF72-FE23C17C017C}">
      <dsp:nvSpPr>
        <dsp:cNvPr id="0" name=""/>
        <dsp:cNvSpPr/>
      </dsp:nvSpPr>
      <dsp:spPr>
        <a:xfrm>
          <a:off x="1235107" y="55559"/>
          <a:ext cx="4509577" cy="1111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200" kern="1200"/>
            <a:t>User Experience design highlights and promotes product.</a:t>
          </a:r>
          <a:endParaRPr lang="en-US" sz="2200" kern="1200"/>
        </a:p>
      </dsp:txBody>
      <dsp:txXfrm>
        <a:off x="1235107" y="55559"/>
        <a:ext cx="4509577" cy="1111182"/>
      </dsp:txXfrm>
    </dsp:sp>
    <dsp:sp modelId="{62717CAC-B0E4-4CA9-A348-B703225A04BD}">
      <dsp:nvSpPr>
        <dsp:cNvPr id="0" name=""/>
        <dsp:cNvSpPr/>
      </dsp:nvSpPr>
      <dsp:spPr>
        <a:xfrm>
          <a:off x="1148936" y="1166741"/>
          <a:ext cx="4595748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8B6BACA1-C809-4B8E-A63B-EBA502036E7F}">
      <dsp:nvSpPr>
        <dsp:cNvPr id="0" name=""/>
        <dsp:cNvSpPr/>
      </dsp:nvSpPr>
      <dsp:spPr>
        <a:xfrm>
          <a:off x="1235107" y="1222300"/>
          <a:ext cx="4509577" cy="1111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200" kern="1200"/>
            <a:t>UX design as key part of building and growing customer confidence.</a:t>
          </a:r>
          <a:endParaRPr lang="en-US" sz="2200" kern="1200"/>
        </a:p>
      </dsp:txBody>
      <dsp:txXfrm>
        <a:off x="1235107" y="1222300"/>
        <a:ext cx="4509577" cy="1111182"/>
      </dsp:txXfrm>
    </dsp:sp>
    <dsp:sp modelId="{2D0F2702-0F92-45B6-8C05-93DF331EFDD2}">
      <dsp:nvSpPr>
        <dsp:cNvPr id="0" name=""/>
        <dsp:cNvSpPr/>
      </dsp:nvSpPr>
      <dsp:spPr>
        <a:xfrm>
          <a:off x="1148936" y="2333483"/>
          <a:ext cx="4595748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8DDA6C85-64F6-40B6-9063-C16CD164E13F}">
      <dsp:nvSpPr>
        <dsp:cNvPr id="0" name=""/>
        <dsp:cNvSpPr/>
      </dsp:nvSpPr>
      <dsp:spPr>
        <a:xfrm>
          <a:off x="1235107" y="2389042"/>
          <a:ext cx="4509577" cy="1111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200" kern="1200"/>
            <a:t>UX affect the ability of an organization to achieve its business goals even though product is technically great.</a:t>
          </a:r>
          <a:endParaRPr lang="en-US" sz="2200" kern="1200"/>
        </a:p>
      </dsp:txBody>
      <dsp:txXfrm>
        <a:off x="1235107" y="2389042"/>
        <a:ext cx="4509577" cy="1111182"/>
      </dsp:txXfrm>
    </dsp:sp>
    <dsp:sp modelId="{B0563DE1-B0A2-4038-85A1-DEC32AA1E77F}">
      <dsp:nvSpPr>
        <dsp:cNvPr id="0" name=""/>
        <dsp:cNvSpPr/>
      </dsp:nvSpPr>
      <dsp:spPr>
        <a:xfrm>
          <a:off x="1148936" y="3500225"/>
          <a:ext cx="4595748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3F079869-0705-4465-BF5A-E17D10288826}">
      <dsp:nvSpPr>
        <dsp:cNvPr id="0" name=""/>
        <dsp:cNvSpPr/>
      </dsp:nvSpPr>
      <dsp:spPr>
        <a:xfrm>
          <a:off x="1235107" y="3555784"/>
          <a:ext cx="4509577" cy="1111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200" kern="1200"/>
            <a:t>For the survival of product/ system in market</a:t>
          </a:r>
          <a:endParaRPr lang="en-US" sz="2200" kern="1200"/>
        </a:p>
      </dsp:txBody>
      <dsp:txXfrm>
        <a:off x="1235107" y="3555784"/>
        <a:ext cx="4509577" cy="1111182"/>
      </dsp:txXfrm>
    </dsp:sp>
    <dsp:sp modelId="{BDB5AEC8-4A68-4A14-ACAB-EDF2FD0A14C1}">
      <dsp:nvSpPr>
        <dsp:cNvPr id="0" name=""/>
        <dsp:cNvSpPr/>
      </dsp:nvSpPr>
      <dsp:spPr>
        <a:xfrm>
          <a:off x="1148936" y="4666966"/>
          <a:ext cx="4595748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D6D88-3317-4072-8F01-9B940F90A71C}">
      <dsp:nvSpPr>
        <dsp:cNvPr id="0" name=""/>
        <dsp:cNvSpPr/>
      </dsp:nvSpPr>
      <dsp:spPr>
        <a:xfrm>
          <a:off x="808409" y="389"/>
          <a:ext cx="2031689" cy="10158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300" b="1" kern="1200"/>
            <a:t>” To be a great designer, you need to look a little deeper into how people think and act.” – Paul Boag</a:t>
          </a:r>
          <a:endParaRPr lang="en-US" sz="1300" kern="1200"/>
        </a:p>
      </dsp:txBody>
      <dsp:txXfrm>
        <a:off x="838162" y="30142"/>
        <a:ext cx="1972183" cy="956338"/>
      </dsp:txXfrm>
    </dsp:sp>
    <dsp:sp modelId="{731F4C3D-F15B-4089-B265-B0C4BF233D30}">
      <dsp:nvSpPr>
        <dsp:cNvPr id="0" name=""/>
        <dsp:cNvSpPr/>
      </dsp:nvSpPr>
      <dsp:spPr>
        <a:xfrm>
          <a:off x="808409" y="1168611"/>
          <a:ext cx="2031689" cy="10158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300" kern="1200"/>
            <a:t>Data Analysis is key step to assure end-user’s need.</a:t>
          </a:r>
          <a:endParaRPr lang="en-US" sz="1300" kern="1200"/>
        </a:p>
      </dsp:txBody>
      <dsp:txXfrm>
        <a:off x="838162" y="1198364"/>
        <a:ext cx="1972183" cy="956338"/>
      </dsp:txXfrm>
    </dsp:sp>
    <dsp:sp modelId="{D6B1A3F8-F865-45C4-A1F8-9ABD270E2843}">
      <dsp:nvSpPr>
        <dsp:cNvPr id="0" name=""/>
        <dsp:cNvSpPr/>
      </dsp:nvSpPr>
      <dsp:spPr>
        <a:xfrm>
          <a:off x="808409" y="2336832"/>
          <a:ext cx="2031689" cy="10158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300" kern="1200"/>
            <a:t>It includes:-</a:t>
          </a:r>
          <a:endParaRPr lang="en-US" sz="1300" kern="1200"/>
        </a:p>
      </dsp:txBody>
      <dsp:txXfrm>
        <a:off x="838162" y="2366585"/>
        <a:ext cx="1972183" cy="956338"/>
      </dsp:txXfrm>
    </dsp:sp>
    <dsp:sp modelId="{781E52D1-E94A-476A-8454-847D92A20304}">
      <dsp:nvSpPr>
        <dsp:cNvPr id="0" name=""/>
        <dsp:cNvSpPr/>
      </dsp:nvSpPr>
      <dsp:spPr>
        <a:xfrm rot="17692822">
          <a:off x="2280633" y="1950681"/>
          <a:ext cx="1931608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1931608" y="1790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198147" y="1920298"/>
        <a:ext cx="96580" cy="96580"/>
      </dsp:txXfrm>
    </dsp:sp>
    <dsp:sp modelId="{697E2F8A-B32B-44A6-8822-4EA66E96D705}">
      <dsp:nvSpPr>
        <dsp:cNvPr id="0" name=""/>
        <dsp:cNvSpPr/>
      </dsp:nvSpPr>
      <dsp:spPr>
        <a:xfrm>
          <a:off x="3652775" y="584500"/>
          <a:ext cx="2031689" cy="10158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300" kern="1200"/>
            <a:t>Analyze requirements to understand users needs in thier environment.</a:t>
          </a:r>
          <a:endParaRPr lang="en-US" sz="1300" kern="1200"/>
        </a:p>
      </dsp:txBody>
      <dsp:txXfrm>
        <a:off x="3682528" y="614253"/>
        <a:ext cx="1972183" cy="956338"/>
      </dsp:txXfrm>
    </dsp:sp>
    <dsp:sp modelId="{ACE2853D-62E3-4913-ABBE-CAA8DD06C965}">
      <dsp:nvSpPr>
        <dsp:cNvPr id="0" name=""/>
        <dsp:cNvSpPr/>
      </dsp:nvSpPr>
      <dsp:spPr>
        <a:xfrm rot="19457599">
          <a:off x="2746030" y="2534792"/>
          <a:ext cx="1000813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1000813" y="1790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21417" y="2527679"/>
        <a:ext cx="50040" cy="50040"/>
      </dsp:txXfrm>
    </dsp:sp>
    <dsp:sp modelId="{99D5CFB1-5A20-467E-A775-3CB2256EF230}">
      <dsp:nvSpPr>
        <dsp:cNvPr id="0" name=""/>
        <dsp:cNvSpPr/>
      </dsp:nvSpPr>
      <dsp:spPr>
        <a:xfrm>
          <a:off x="3652775" y="1752722"/>
          <a:ext cx="2031689" cy="10158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300" kern="1200"/>
            <a:t>Heat mapping to learn about user habits in the design.</a:t>
          </a:r>
          <a:endParaRPr lang="en-US" sz="1300" kern="1200"/>
        </a:p>
      </dsp:txBody>
      <dsp:txXfrm>
        <a:off x="3682528" y="1782475"/>
        <a:ext cx="1972183" cy="956338"/>
      </dsp:txXfrm>
    </dsp:sp>
    <dsp:sp modelId="{CEC6A8F2-19A5-4EAB-A8E3-20D582F75227}">
      <dsp:nvSpPr>
        <dsp:cNvPr id="0" name=""/>
        <dsp:cNvSpPr/>
      </dsp:nvSpPr>
      <dsp:spPr>
        <a:xfrm rot="2142401">
          <a:off x="2746030" y="3118903"/>
          <a:ext cx="1000813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1000813" y="1790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21417" y="3111790"/>
        <a:ext cx="50040" cy="50040"/>
      </dsp:txXfrm>
    </dsp:sp>
    <dsp:sp modelId="{3DCC0B14-2B45-4381-AC37-7FF723101059}">
      <dsp:nvSpPr>
        <dsp:cNvPr id="0" name=""/>
        <dsp:cNvSpPr/>
      </dsp:nvSpPr>
      <dsp:spPr>
        <a:xfrm>
          <a:off x="3652775" y="2920943"/>
          <a:ext cx="2031689" cy="10158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300" kern="1200"/>
            <a:t>It’s great way to setup a controlled group and discover user habits, if user testing is in the budget.</a:t>
          </a:r>
          <a:endParaRPr lang="en-US" sz="1300" kern="1200"/>
        </a:p>
      </dsp:txBody>
      <dsp:txXfrm>
        <a:off x="3682528" y="2950696"/>
        <a:ext cx="1972183" cy="956338"/>
      </dsp:txXfrm>
    </dsp:sp>
    <dsp:sp modelId="{F549AD94-7149-4CB4-8B84-10D8B96FAA11}">
      <dsp:nvSpPr>
        <dsp:cNvPr id="0" name=""/>
        <dsp:cNvSpPr/>
      </dsp:nvSpPr>
      <dsp:spPr>
        <a:xfrm rot="3907178">
          <a:off x="2280633" y="3703014"/>
          <a:ext cx="1931608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1931608" y="1790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198147" y="3672631"/>
        <a:ext cx="96580" cy="96580"/>
      </dsp:txXfrm>
    </dsp:sp>
    <dsp:sp modelId="{2BCC691B-9FAA-436E-8B58-5B0AEEC7B09D}">
      <dsp:nvSpPr>
        <dsp:cNvPr id="0" name=""/>
        <dsp:cNvSpPr/>
      </dsp:nvSpPr>
      <dsp:spPr>
        <a:xfrm>
          <a:off x="3652775" y="4089165"/>
          <a:ext cx="2031689" cy="10158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300" kern="1200"/>
            <a:t>Behaviour based surveys to get user’s opinions on the usability of the current system / required one.</a:t>
          </a:r>
          <a:endParaRPr lang="en-US" sz="1300" kern="1200"/>
        </a:p>
      </dsp:txBody>
      <dsp:txXfrm>
        <a:off x="3682528" y="4118918"/>
        <a:ext cx="1972183" cy="9563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B718DF-88E2-46A2-89C6-9066347C3DB2}">
      <dsp:nvSpPr>
        <dsp:cNvPr id="0" name=""/>
        <dsp:cNvSpPr/>
      </dsp:nvSpPr>
      <dsp:spPr>
        <a:xfrm>
          <a:off x="792" y="1254442"/>
          <a:ext cx="2596515" cy="2596515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400" kern="1200"/>
            <a:t>User stories leads to the creation of user personas.</a:t>
          </a:r>
          <a:endParaRPr lang="en-US" sz="1400" kern="1200"/>
        </a:p>
      </dsp:txBody>
      <dsp:txXfrm>
        <a:off x="381043" y="1634693"/>
        <a:ext cx="1836013" cy="1836013"/>
      </dsp:txXfrm>
    </dsp:sp>
    <dsp:sp modelId="{6F78EFD0-7D9A-4FD5-9279-98A36EAE0423}">
      <dsp:nvSpPr>
        <dsp:cNvPr id="0" name=""/>
        <dsp:cNvSpPr/>
      </dsp:nvSpPr>
      <dsp:spPr>
        <a:xfrm rot="5400000">
          <a:off x="2811521" y="2208661"/>
          <a:ext cx="908780" cy="688076"/>
        </a:xfrm>
        <a:prstGeom prst="triangle">
          <a:avLst/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B79BA3C-3D1F-4BEA-BB7B-D8F2B7B22FC4}">
      <dsp:nvSpPr>
        <dsp:cNvPr id="0" name=""/>
        <dsp:cNvSpPr/>
      </dsp:nvSpPr>
      <dsp:spPr>
        <a:xfrm>
          <a:off x="3895566" y="1254442"/>
          <a:ext cx="2596515" cy="2596515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400" kern="1200"/>
            <a:t>User personas include characteristics such as:-</a:t>
          </a:r>
          <a:endParaRPr lang="en-US" sz="14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100" kern="1200"/>
            <a:t>Age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100" kern="1200"/>
            <a:t>Location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100" kern="1200"/>
            <a:t>Language 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100" kern="1200"/>
            <a:t>Internet usage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100" kern="1200"/>
            <a:t>Personal interest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100" kern="1200"/>
            <a:t>Religious and cultural aspects</a:t>
          </a:r>
          <a:endParaRPr lang="en-US" sz="1100" kern="1200"/>
        </a:p>
      </dsp:txBody>
      <dsp:txXfrm>
        <a:off x="4275817" y="1634693"/>
        <a:ext cx="1836013" cy="183601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9C9C4-E4AC-4740-BC5C-67471AE7E471}">
      <dsp:nvSpPr>
        <dsp:cNvPr id="0" name=""/>
        <dsp:cNvSpPr/>
      </dsp:nvSpPr>
      <dsp:spPr>
        <a:xfrm>
          <a:off x="2909943" y="1299172"/>
          <a:ext cx="638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8787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12602" y="1341545"/>
        <a:ext cx="33469" cy="6693"/>
      </dsp:txXfrm>
    </dsp:sp>
    <dsp:sp modelId="{E90A8CC0-497F-40EE-B48D-4CE8281C29EF}">
      <dsp:nvSpPr>
        <dsp:cNvPr id="0" name=""/>
        <dsp:cNvSpPr/>
      </dsp:nvSpPr>
      <dsp:spPr>
        <a:xfrm>
          <a:off x="1363" y="471777"/>
          <a:ext cx="2910380" cy="174622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611" tIns="149695" rIns="142611" bIns="149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500" kern="1200"/>
            <a:t>First step in design process</a:t>
          </a:r>
          <a:endParaRPr lang="en-US" sz="2500" kern="1200"/>
        </a:p>
      </dsp:txBody>
      <dsp:txXfrm>
        <a:off x="1363" y="471777"/>
        <a:ext cx="2910380" cy="1746228"/>
      </dsp:txXfrm>
    </dsp:sp>
    <dsp:sp modelId="{3AA25BEB-1784-4C15-99F2-5762492034ED}">
      <dsp:nvSpPr>
        <dsp:cNvPr id="0" name=""/>
        <dsp:cNvSpPr/>
      </dsp:nvSpPr>
      <dsp:spPr>
        <a:xfrm>
          <a:off x="1456553" y="2216206"/>
          <a:ext cx="3579768" cy="638787"/>
        </a:xfrm>
        <a:custGeom>
          <a:avLst/>
          <a:gdLst/>
          <a:ahLst/>
          <a:cxnLst/>
          <a:rect l="0" t="0" r="0" b="0"/>
          <a:pathLst>
            <a:path>
              <a:moveTo>
                <a:pt x="3579768" y="0"/>
              </a:moveTo>
              <a:lnTo>
                <a:pt x="3579768" y="336493"/>
              </a:lnTo>
              <a:lnTo>
                <a:pt x="0" y="336493"/>
              </a:lnTo>
              <a:lnTo>
                <a:pt x="0" y="638787"/>
              </a:lnTo>
            </a:path>
          </a:pathLst>
        </a:custGeom>
        <a:noFill/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55392" y="2532253"/>
        <a:ext cx="182090" cy="6693"/>
      </dsp:txXfrm>
    </dsp:sp>
    <dsp:sp modelId="{B4CB2DE4-56AD-4125-8B2C-9271790C75C6}">
      <dsp:nvSpPr>
        <dsp:cNvPr id="0" name=""/>
        <dsp:cNvSpPr/>
      </dsp:nvSpPr>
      <dsp:spPr>
        <a:xfrm>
          <a:off x="3581131" y="471777"/>
          <a:ext cx="2910380" cy="1746228"/>
        </a:xfrm>
        <a:prstGeom prst="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611" tIns="149695" rIns="142611" bIns="149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500" kern="1200"/>
            <a:t>User flows lead to red routes</a:t>
          </a:r>
          <a:endParaRPr lang="en-US" sz="2500" kern="1200"/>
        </a:p>
      </dsp:txBody>
      <dsp:txXfrm>
        <a:off x="3581131" y="471777"/>
        <a:ext cx="2910380" cy="1746228"/>
      </dsp:txXfrm>
    </dsp:sp>
    <dsp:sp modelId="{79644A16-8DDC-4B01-B022-B39338575A55}">
      <dsp:nvSpPr>
        <dsp:cNvPr id="0" name=""/>
        <dsp:cNvSpPr/>
      </dsp:nvSpPr>
      <dsp:spPr>
        <a:xfrm>
          <a:off x="2909943" y="3714787"/>
          <a:ext cx="6387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8787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12602" y="3757160"/>
        <a:ext cx="33469" cy="6693"/>
      </dsp:txXfrm>
    </dsp:sp>
    <dsp:sp modelId="{249F33E3-26C2-4F3D-B250-75A8CDB48310}">
      <dsp:nvSpPr>
        <dsp:cNvPr id="0" name=""/>
        <dsp:cNvSpPr/>
      </dsp:nvSpPr>
      <dsp:spPr>
        <a:xfrm>
          <a:off x="1363" y="2887393"/>
          <a:ext cx="2910380" cy="1746228"/>
        </a:xfrm>
        <a:prstGeom prst="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611" tIns="149695" rIns="142611" bIns="149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500" kern="1200"/>
            <a:t>Red routes are crtical tasks task that deliver most value to users</a:t>
          </a:r>
          <a:endParaRPr lang="en-US" sz="2500" kern="1200"/>
        </a:p>
      </dsp:txBody>
      <dsp:txXfrm>
        <a:off x="1363" y="2887393"/>
        <a:ext cx="2910380" cy="1746228"/>
      </dsp:txXfrm>
    </dsp:sp>
    <dsp:sp modelId="{A23C7903-DFD6-49D5-A4F2-7A77207E01BD}">
      <dsp:nvSpPr>
        <dsp:cNvPr id="0" name=""/>
        <dsp:cNvSpPr/>
      </dsp:nvSpPr>
      <dsp:spPr>
        <a:xfrm>
          <a:off x="3581131" y="2887393"/>
          <a:ext cx="2910380" cy="1746228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611" tIns="149695" rIns="142611" bIns="149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500" kern="1200"/>
            <a:t>Capturing 90%+ user’s actions, it make product valuable</a:t>
          </a:r>
          <a:endParaRPr lang="en-US" sz="2500" kern="1200"/>
        </a:p>
      </dsp:txBody>
      <dsp:txXfrm>
        <a:off x="3581131" y="2887393"/>
        <a:ext cx="2910380" cy="174622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AEE81D-E352-40C1-B73E-4380E08E17E6}">
      <dsp:nvSpPr>
        <dsp:cNvPr id="0" name=""/>
        <dsp:cNvSpPr/>
      </dsp:nvSpPr>
      <dsp:spPr>
        <a:xfrm>
          <a:off x="0" y="3960969"/>
          <a:ext cx="6904037" cy="86656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600" kern="1200"/>
            <a:t>It consists of:</a:t>
          </a:r>
          <a:endParaRPr lang="en-US" sz="1600" kern="1200"/>
        </a:p>
      </dsp:txBody>
      <dsp:txXfrm>
        <a:off x="0" y="3960969"/>
        <a:ext cx="6904037" cy="467944"/>
      </dsp:txXfrm>
    </dsp:sp>
    <dsp:sp modelId="{868E1538-6081-4B6A-B1C9-786D5476C655}">
      <dsp:nvSpPr>
        <dsp:cNvPr id="0" name=""/>
        <dsp:cNvSpPr/>
      </dsp:nvSpPr>
      <dsp:spPr>
        <a:xfrm>
          <a:off x="3371" y="4411582"/>
          <a:ext cx="2299098" cy="39861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300" kern="1200"/>
            <a:t>Identifying the layout</a:t>
          </a:r>
          <a:endParaRPr lang="en-US" sz="1300" kern="1200"/>
        </a:p>
      </dsp:txBody>
      <dsp:txXfrm>
        <a:off x="3371" y="4411582"/>
        <a:ext cx="2299098" cy="398619"/>
      </dsp:txXfrm>
    </dsp:sp>
    <dsp:sp modelId="{B8364E60-871E-458C-96D3-ED698B4CE8AC}">
      <dsp:nvSpPr>
        <dsp:cNvPr id="0" name=""/>
        <dsp:cNvSpPr/>
      </dsp:nvSpPr>
      <dsp:spPr>
        <a:xfrm>
          <a:off x="2302469" y="4411582"/>
          <a:ext cx="2299098" cy="398619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300" kern="1200"/>
            <a:t>Developing Visual hierarchy</a:t>
          </a:r>
          <a:endParaRPr lang="en-US" sz="1300" kern="1200"/>
        </a:p>
      </dsp:txBody>
      <dsp:txXfrm>
        <a:off x="2302469" y="4411582"/>
        <a:ext cx="2299098" cy="398619"/>
      </dsp:txXfrm>
    </dsp:sp>
    <dsp:sp modelId="{3B79FFB9-91AE-4C74-8A2C-3895FCDDD34E}">
      <dsp:nvSpPr>
        <dsp:cNvPr id="0" name=""/>
        <dsp:cNvSpPr/>
      </dsp:nvSpPr>
      <dsp:spPr>
        <a:xfrm>
          <a:off x="4601567" y="4411582"/>
          <a:ext cx="2299098" cy="398619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300" kern="1200"/>
            <a:t>Deciding contents in each view and alot more</a:t>
          </a:r>
          <a:endParaRPr lang="en-US" sz="1300" kern="1200"/>
        </a:p>
      </dsp:txBody>
      <dsp:txXfrm>
        <a:off x="4601567" y="4411582"/>
        <a:ext cx="2299098" cy="398619"/>
      </dsp:txXfrm>
    </dsp:sp>
    <dsp:sp modelId="{A0C4C12A-E52C-462C-B50B-81192B4A40F2}">
      <dsp:nvSpPr>
        <dsp:cNvPr id="0" name=""/>
        <dsp:cNvSpPr/>
      </dsp:nvSpPr>
      <dsp:spPr>
        <a:xfrm rot="10800000">
          <a:off x="0" y="2641193"/>
          <a:ext cx="6904037" cy="1332774"/>
        </a:xfrm>
        <a:prstGeom prst="upArrowCallou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600" kern="1200"/>
            <a:t>Good point to start working with prototypes.</a:t>
          </a:r>
          <a:endParaRPr lang="en-US" sz="1600" kern="1200"/>
        </a:p>
      </dsp:txBody>
      <dsp:txXfrm rot="10800000">
        <a:off x="0" y="2641193"/>
        <a:ext cx="6904037" cy="865997"/>
      </dsp:txXfrm>
    </dsp:sp>
    <dsp:sp modelId="{09B8B5AB-979C-46EB-BC41-5C756D66FE74}">
      <dsp:nvSpPr>
        <dsp:cNvPr id="0" name=""/>
        <dsp:cNvSpPr/>
      </dsp:nvSpPr>
      <dsp:spPr>
        <a:xfrm rot="10800000">
          <a:off x="0" y="1321417"/>
          <a:ext cx="6904037" cy="1332774"/>
        </a:xfrm>
        <a:prstGeom prst="upArrowCallou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600" kern="1200"/>
            <a:t>Collected data at this point can be used to explore users interaction with product</a:t>
          </a:r>
          <a:endParaRPr lang="en-US" sz="1600" kern="1200"/>
        </a:p>
      </dsp:txBody>
      <dsp:txXfrm rot="10800000">
        <a:off x="0" y="1321417"/>
        <a:ext cx="6904037" cy="865997"/>
      </dsp:txXfrm>
    </dsp:sp>
    <dsp:sp modelId="{32FB8E59-310E-4EFA-BCFB-23D9F1011BC9}">
      <dsp:nvSpPr>
        <dsp:cNvPr id="0" name=""/>
        <dsp:cNvSpPr/>
      </dsp:nvSpPr>
      <dsp:spPr>
        <a:xfrm rot="10800000">
          <a:off x="0" y="1641"/>
          <a:ext cx="6904037" cy="1332774"/>
        </a:xfrm>
        <a:prstGeom prst="upArrowCallou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600" kern="1200"/>
            <a:t>It consists of sketching, wireframing, information architecture, and prototyping</a:t>
          </a:r>
          <a:endParaRPr lang="en-US" sz="1600" kern="1200"/>
        </a:p>
      </dsp:txBody>
      <dsp:txXfrm rot="10800000">
        <a:off x="0" y="1641"/>
        <a:ext cx="6904037" cy="86599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6350A8-FB04-44EA-AD88-0442A0A6D8FB}">
      <dsp:nvSpPr>
        <dsp:cNvPr id="0" name=""/>
        <dsp:cNvSpPr/>
      </dsp:nvSpPr>
      <dsp:spPr>
        <a:xfrm>
          <a:off x="314088" y="0"/>
          <a:ext cx="5885426" cy="5885426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54748-D1A1-4F99-ABE6-1F67A672AB87}">
      <dsp:nvSpPr>
        <dsp:cNvPr id="0" name=""/>
        <dsp:cNvSpPr/>
      </dsp:nvSpPr>
      <dsp:spPr>
        <a:xfrm>
          <a:off x="696641" y="382552"/>
          <a:ext cx="2354170" cy="23541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700" kern="1200"/>
            <a:t>It allows for the quick and easy exchange of ideas</a:t>
          </a:r>
          <a:endParaRPr lang="en-US" sz="2700" kern="1200"/>
        </a:p>
      </dsp:txBody>
      <dsp:txXfrm>
        <a:off x="811562" y="497473"/>
        <a:ext cx="2124328" cy="2124328"/>
      </dsp:txXfrm>
    </dsp:sp>
    <dsp:sp modelId="{5E577D3A-E3CE-4A96-A717-3C5ECB50F997}">
      <dsp:nvSpPr>
        <dsp:cNvPr id="0" name=""/>
        <dsp:cNvSpPr/>
      </dsp:nvSpPr>
      <dsp:spPr>
        <a:xfrm>
          <a:off x="3462791" y="382552"/>
          <a:ext cx="2354170" cy="235417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700" kern="1200"/>
            <a:t>At this point team can explore outlandish ideas</a:t>
          </a:r>
          <a:endParaRPr lang="en-US" sz="2700" kern="1200"/>
        </a:p>
      </dsp:txBody>
      <dsp:txXfrm>
        <a:off x="3577712" y="497473"/>
        <a:ext cx="2124328" cy="2124328"/>
      </dsp:txXfrm>
    </dsp:sp>
    <dsp:sp modelId="{048FB369-15D8-4A78-BE0D-F03B82957F65}">
      <dsp:nvSpPr>
        <dsp:cNvPr id="0" name=""/>
        <dsp:cNvSpPr/>
      </dsp:nvSpPr>
      <dsp:spPr>
        <a:xfrm>
          <a:off x="696641" y="3148702"/>
          <a:ext cx="2354170" cy="235417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700" kern="1200"/>
            <a:t>Best ways to arise innovative ideas </a:t>
          </a:r>
          <a:endParaRPr lang="en-US" sz="2700" kern="1200"/>
        </a:p>
      </dsp:txBody>
      <dsp:txXfrm>
        <a:off x="811562" y="3263623"/>
        <a:ext cx="2124328" cy="2124328"/>
      </dsp:txXfrm>
    </dsp:sp>
    <dsp:sp modelId="{D22B41D3-314A-4D0B-8784-0E6756874125}">
      <dsp:nvSpPr>
        <dsp:cNvPr id="0" name=""/>
        <dsp:cNvSpPr/>
      </dsp:nvSpPr>
      <dsp:spPr>
        <a:xfrm>
          <a:off x="3462791" y="3148702"/>
          <a:ext cx="2354170" cy="235417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700" kern="1200"/>
            <a:t>Involves UI definition of required feature in product</a:t>
          </a:r>
          <a:endParaRPr lang="en-US" sz="2700" kern="1200"/>
        </a:p>
      </dsp:txBody>
      <dsp:txXfrm>
        <a:off x="3577712" y="3263623"/>
        <a:ext cx="2124328" cy="2124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AE146-8315-452C-A658-7F0A720E1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8D0D61-D05A-4F33-8383-BEBAA661E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258E2-A73D-4144-9496-803BCDFC0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7A7A-E081-40A1-863B-21E19842E543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FE6BE-1EF7-494B-80E6-EA1553803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7990A-DFD7-4C03-8955-3C5208DD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3CD80-5ED8-4EFC-8AA0-C1D2CB4DA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65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D2F8D-C7B2-4BD7-95D4-BF5E49DFF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9B47FF-83B3-4B73-A7AD-17572B91F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FB5C9-9D96-4150-B007-D4DB78AB1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7A7A-E081-40A1-863B-21E19842E543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B7B50-2DA1-4C85-8615-83A0C3C55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13783-6BC4-42E3-BB09-C284DF123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3CD80-5ED8-4EFC-8AA0-C1D2CB4DA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34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F1BC8B-2957-4F92-81E3-4BEF12B8D9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EFAD-2F79-4E14-AFE0-0BBA2D679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79123-A3D4-4B94-A46C-83BB4F143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7A7A-E081-40A1-863B-21E19842E543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640B1-46D0-42F0-BB8B-7C57F6656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9A2BE-A745-4AD5-BA19-F53D003A9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3CD80-5ED8-4EFC-8AA0-C1D2CB4DA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58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69312-C9F4-46D4-A1B0-25F9C2AE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E0D6F-9001-4C42-8012-CF26407C4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B5720-CD7F-4B33-BE55-A48F5D06E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7A7A-E081-40A1-863B-21E19842E543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1A2E1-A02D-4262-9EB4-BED5C9E61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F777F-C653-42AC-BBF9-2E8E7157E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3CD80-5ED8-4EFC-8AA0-C1D2CB4DA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06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66D59-3FAD-4522-B69D-C7C236AB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873A9-748A-4FEF-8C1D-809F68E0B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48A83-578A-43D8-A899-67F68345D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7A7A-E081-40A1-863B-21E19842E543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7FB2F-EFCD-4BFD-A362-4F3A77320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20C05-500B-4DB5-B03E-14C424DBA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3CD80-5ED8-4EFC-8AA0-C1D2CB4DA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73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07A3E-09DB-416E-9A65-5E02B8C2A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9CFBC-4FEB-4448-B015-33E64DC4A1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B7FC90-EEB1-42BA-BF36-AE643CBFCC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6F1BF-3891-45A0-A500-4B09B1F27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7A7A-E081-40A1-863B-21E19842E543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5281C-6757-4C39-AA6F-618A36254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95B005-FC2D-4820-B5CB-66FCA5B7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3CD80-5ED8-4EFC-8AA0-C1D2CB4DA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7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1C46E-A21C-41A2-97F1-9446B7127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5EE6A-3103-4C1E-AEE9-E027BB2C7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6EFC1-28C4-4AC6-AC8E-2224BC772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581ABB-BE7A-4FBC-9C0E-7ED45DAD55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B91842-1713-453E-89CE-0BEEA1B1C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589D15-4541-4577-9757-E3EC3CB13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7A7A-E081-40A1-863B-21E19842E543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992589-351E-4B62-A288-4310F1B9C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BCCCC2-BFA3-441A-9495-6804BD329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3CD80-5ED8-4EFC-8AA0-C1D2CB4DA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03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2339-1F2B-442A-B2A6-8C23275A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D3BB53-A878-40BC-B50E-3D243515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7A7A-E081-40A1-863B-21E19842E543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37B82-B982-46A2-866C-1EFEE1EDC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69FE20-B0C7-47A5-9444-8EBEE85D6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3CD80-5ED8-4EFC-8AA0-C1D2CB4DA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12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F7A890-6FF8-4A81-BE5F-5282187E5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7A7A-E081-40A1-863B-21E19842E543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B4BF20-FF40-4801-8658-BF2BC7575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B356D-EE29-4343-9FEF-84F2DE30F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3CD80-5ED8-4EFC-8AA0-C1D2CB4DA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39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9E4D8-0E4B-4830-B114-0947686D2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AD8DF-7AC7-448F-8C37-85DA83399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EB66E-A158-46D9-BD63-72C08E34F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5784F-ECDD-4783-A2A5-95196AF25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7A7A-E081-40A1-863B-21E19842E543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7A54F-F8F9-437D-8743-DACAF0E65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2C3F7-634E-4BF9-8450-0E084C0B3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3CD80-5ED8-4EFC-8AA0-C1D2CB4DA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08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6937-1E6D-4AB5-B04F-07CDB69EA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46BD1E-AD81-4C3E-BDC4-15D148FFA1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7EB2B-47FC-40FC-8C7F-2445EA53E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63FE6-9A70-4F69-BC57-9065B64AF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7A7A-E081-40A1-863B-21E19842E543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330ED-ED23-4D67-8FF4-0813188A7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08DD8-BC97-472A-892E-2D919656B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3CD80-5ED8-4EFC-8AA0-C1D2CB4DA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65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4D37D0-5394-49C2-A947-782C77A83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976C6-1AEF-4989-B0D8-F9FEC5800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319D8-37E2-47FC-B3D6-AB56F7B4B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17A7A-E081-40A1-863B-21E19842E543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C2A3B-600A-4DBE-93D9-0A8EF8F79E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9AABA-BDFB-426B-A854-12DB8EF8D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3CD80-5ED8-4EFC-8AA0-C1D2CB4DA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55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uxdesign.com/ux-defined" TargetMode="External"/><Relationship Id="rId2" Type="http://schemas.openxmlformats.org/officeDocument/2006/relationships/hyperlink" Target="https://www.mockplus.com/blog/post/bad-web-desig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ngroup.com/articles/100-years-ux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49B31F9B-2587-4015-B881-69EB6DE01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33" b="155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A2C21F-7679-4303-8C97-587DE360E20E}"/>
              </a:ext>
            </a:extLst>
          </p:cNvPr>
          <p:cNvSpPr txBox="1"/>
          <p:nvPr/>
        </p:nvSpPr>
        <p:spPr>
          <a:xfrm>
            <a:off x="3027872" y="5723626"/>
            <a:ext cx="5345501" cy="9233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/>
              <a:t>By                                                        Shailendra Kushwaha</a:t>
            </a:r>
            <a:endParaRPr lang="en-US" dirty="0">
              <a:cs typeface="Calibri"/>
            </a:endParaRPr>
          </a:p>
          <a:p>
            <a:pPr algn="r"/>
            <a:endParaRPr lang="en-US">
              <a:cs typeface="Calibri"/>
            </a:endParaRPr>
          </a:p>
          <a:p>
            <a:pPr algn="r"/>
            <a:endParaRPr lang="en-US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0D8335-A10D-4420-B1C7-ECED21C5A998}"/>
              </a:ext>
            </a:extLst>
          </p:cNvPr>
          <p:cNvSpPr txBox="1"/>
          <p:nvPr/>
        </p:nvSpPr>
        <p:spPr>
          <a:xfrm flipV="1">
            <a:off x="2576839" y="5641464"/>
            <a:ext cx="5431764" cy="819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BC762-7C5B-4A8E-97FD-381BEFE10E95}"/>
              </a:ext>
            </a:extLst>
          </p:cNvPr>
          <p:cNvSpPr txBox="1"/>
          <p:nvPr/>
        </p:nvSpPr>
        <p:spPr>
          <a:xfrm>
            <a:off x="2970362" y="6272053"/>
            <a:ext cx="3436791" cy="13094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CDD141-85D3-42FA-AA8C-8CA378195CDD}"/>
              </a:ext>
            </a:extLst>
          </p:cNvPr>
          <p:cNvSpPr txBox="1"/>
          <p:nvPr/>
        </p:nvSpPr>
        <p:spPr>
          <a:xfrm>
            <a:off x="2812210" y="6643544"/>
            <a:ext cx="5374720" cy="820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9CD9CC-EF1D-414A-BA34-9F77FD5DD914}"/>
              </a:ext>
            </a:extLst>
          </p:cNvPr>
          <p:cNvSpPr txBox="1"/>
          <p:nvPr/>
        </p:nvSpPr>
        <p:spPr>
          <a:xfrm>
            <a:off x="2922127" y="6500003"/>
            <a:ext cx="3246407" cy="1105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DEB2E-E5A8-4A9D-A9F4-141BCA5A8E45}"/>
              </a:ext>
            </a:extLst>
          </p:cNvPr>
          <p:cNvSpPr txBox="1"/>
          <p:nvPr/>
        </p:nvSpPr>
        <p:spPr>
          <a:xfrm flipV="1">
            <a:off x="2852095" y="6086697"/>
            <a:ext cx="2559540" cy="9074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4C3F09-398B-4C53-AFEF-DBA87B8A5DB5}"/>
              </a:ext>
            </a:extLst>
          </p:cNvPr>
          <p:cNvSpPr txBox="1"/>
          <p:nvPr/>
        </p:nvSpPr>
        <p:spPr>
          <a:xfrm>
            <a:off x="2740323" y="6364345"/>
            <a:ext cx="3797848" cy="449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0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1DA11-08AD-44D7-9AEE-F7C6C3594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i-FI" err="1">
                <a:solidFill>
                  <a:srgbClr val="FFFFFF"/>
                </a:solidFill>
              </a:rPr>
              <a:t>Why</a:t>
            </a:r>
            <a:r>
              <a:rPr lang="fi-FI">
                <a:solidFill>
                  <a:srgbClr val="FFFFFF"/>
                </a:solidFill>
              </a:rPr>
              <a:t> UX is </a:t>
            </a:r>
            <a:r>
              <a:rPr lang="fi-FI" err="1">
                <a:solidFill>
                  <a:srgbClr val="FFFFFF"/>
                </a:solidFill>
              </a:rPr>
              <a:t>not</a:t>
            </a:r>
            <a:r>
              <a:rPr lang="fi-FI">
                <a:solidFill>
                  <a:srgbClr val="FFFFFF"/>
                </a:solidFill>
              </a:rPr>
              <a:t>?</a:t>
            </a:r>
            <a:endParaRPr lang="en-US">
              <a:solidFill>
                <a:srgbClr val="FFFFFF"/>
              </a:solidFill>
              <a:cs typeface="Calibri Light"/>
            </a:endParaRPr>
          </a:p>
        </p:txBody>
      </p:sp>
      <p:graphicFrame>
        <p:nvGraphicFramePr>
          <p:cNvPr id="77" name="Content Placeholder 2">
            <a:extLst>
              <a:ext uri="{FF2B5EF4-FFF2-40B4-BE49-F238E27FC236}">
                <a16:creationId xmlns:a16="http://schemas.microsoft.com/office/drawing/2014/main" id="{F5C232A8-AB99-4AB7-A700-1A9EE9DDFE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366711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3973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5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7367ED7-F37F-46AB-94FD-D341772D4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fi-FI" sz="4000">
                <a:solidFill>
                  <a:srgbClr val="FFFFFF"/>
                </a:solidFill>
                <a:cs typeface="Calibri Light"/>
              </a:rPr>
              <a:t>Factors affecting UX over time</a:t>
            </a:r>
            <a:endParaRPr lang="fi-FI" sz="4000" err="1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C843A-D006-4999-B8FF-C506CCB535BE}"/>
              </a:ext>
            </a:extLst>
          </p:cNvPr>
          <p:cNvSpPr txBox="1"/>
          <p:nvPr/>
        </p:nvSpPr>
        <p:spPr>
          <a:xfrm>
            <a:off x="5256361" y="2388080"/>
            <a:ext cx="6625087" cy="36933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1945</a:t>
            </a:r>
            <a:r>
              <a:rPr lang="en-US">
                <a:cs typeface="Calibri"/>
              </a:rPr>
              <a:t> Bell Labs Hired psychologist to design telephone system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1950 UX work by Bell Labs to design touchtone keypad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1950s - 1983 UX profession grows from 10 people to around 1000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1980s start of PC revolution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1990s – 2000s Internet revolution &amp; press coverage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1983 – 2017 from 1000 to 1 million UX professionals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</p:txBody>
      </p:sp>
      <p:pic>
        <p:nvPicPr>
          <p:cNvPr id="6" name="Picture 6" descr="A close up of graphics&#10;&#10;Description generated with high confidence">
            <a:extLst>
              <a:ext uri="{FF2B5EF4-FFF2-40B4-BE49-F238E27FC236}">
                <a16:creationId xmlns:a16="http://schemas.microsoft.com/office/drawing/2014/main" id="{BCA356CA-8AD5-4282-8D23-C0541752B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361" y="560902"/>
            <a:ext cx="1549879" cy="1538006"/>
          </a:xfrm>
          <a:prstGeom prst="rect">
            <a:avLst/>
          </a:prstGeom>
        </p:spPr>
      </p:pic>
      <p:pic>
        <p:nvPicPr>
          <p:cNvPr id="8" name="Picture 8" descr="A picture containing toy, LEGO&#10;&#10;Description generated with very high confidence">
            <a:extLst>
              <a:ext uri="{FF2B5EF4-FFF2-40B4-BE49-F238E27FC236}">
                <a16:creationId xmlns:a16="http://schemas.microsoft.com/office/drawing/2014/main" id="{18DAA28D-D52A-4BCB-9A54-125BD48DA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796" y="556764"/>
            <a:ext cx="3907765" cy="146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99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5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7367ED7-F37F-46AB-94FD-D341772D4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fi-FI" sz="4000">
                <a:solidFill>
                  <a:srgbClr val="FFFFFF"/>
                </a:solidFill>
                <a:cs typeface="Calibri Light"/>
              </a:rPr>
              <a:t>UX profession's growth</a:t>
            </a:r>
            <a:endParaRPr lang="fi-FI" sz="4000" err="1">
              <a:solidFill>
                <a:srgbClr val="FFFFFF"/>
              </a:solidFill>
              <a:cs typeface="Calibri Light"/>
            </a:endParaRPr>
          </a:p>
        </p:txBody>
      </p:sp>
      <p:pic>
        <p:nvPicPr>
          <p:cNvPr id="2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22D61FA-5FA3-4B96-8863-EFBF5DCA0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37" t="29399" r="14938" b="13302"/>
          <a:stretch/>
        </p:blipFill>
        <p:spPr>
          <a:xfrm>
            <a:off x="4896929" y="1390607"/>
            <a:ext cx="6766208" cy="408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09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erson wearing glasses talking on a cell phone&#10;&#10;Description generated with high confidence">
            <a:extLst>
              <a:ext uri="{FF2B5EF4-FFF2-40B4-BE49-F238E27FC236}">
                <a16:creationId xmlns:a16="http://schemas.microsoft.com/office/drawing/2014/main" id="{2DC1E283-BF73-496F-9FB7-2C2E77D74B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10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91DA11-08AD-44D7-9AEE-F7C6C3594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fi-FI" sz="4000">
                <a:solidFill>
                  <a:srgbClr val="FFFFFF"/>
                </a:solidFill>
              </a:rPr>
              <a:t>Why User Experience Matters?</a:t>
            </a:r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Content Placeholder 2">
            <a:extLst>
              <a:ext uri="{FF2B5EF4-FFF2-40B4-BE49-F238E27FC236}">
                <a16:creationId xmlns:a16="http://schemas.microsoft.com/office/drawing/2014/main" id="{F5C232A8-AB99-4AB7-A700-1A9EE9DDFE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0404115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3132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22">
            <a:extLst>
              <a:ext uri="{FF2B5EF4-FFF2-40B4-BE49-F238E27FC236}">
                <a16:creationId xmlns:a16="http://schemas.microsoft.com/office/drawing/2014/main" id="{D6CF29CD-38B8-4924-BA11-6D6051748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1624F-CDAA-4DCF-A05E-497B37139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>
                <a:solidFill>
                  <a:schemeClr val="bg1"/>
                </a:solidFill>
              </a:rPr>
              <a:t>UX as process of product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77DF94-A705-4FC9-B4FF-8C79CB683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4" y="1110706"/>
            <a:ext cx="5458816" cy="2019761"/>
          </a:xfrm>
          <a:prstGeom prst="rect">
            <a:avLst/>
          </a:prstGeom>
        </p:spPr>
      </p:pic>
      <p:cxnSp>
        <p:nvCxnSpPr>
          <p:cNvPr id="49" name="Straight Connector 24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6013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clock, object&#10;&#10;Description generated with high confidence">
            <a:extLst>
              <a:ext uri="{FF2B5EF4-FFF2-40B4-BE49-F238E27FC236}">
                <a16:creationId xmlns:a16="http://schemas.microsoft.com/office/drawing/2014/main" id="{E3C88BFF-8300-4621-BBDA-B60FC00DC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450" y="926470"/>
            <a:ext cx="5458813" cy="238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55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9F6C1D-AF96-4C8F-B2AB-534EBEA9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One: Preplanning</a:t>
            </a:r>
          </a:p>
        </p:txBody>
      </p:sp>
      <p:pic>
        <p:nvPicPr>
          <p:cNvPr id="4" name="Picture 3" descr="A drawing of a person&#10;&#10;Description generated with high confidence">
            <a:extLst>
              <a:ext uri="{FF2B5EF4-FFF2-40B4-BE49-F238E27FC236}">
                <a16:creationId xmlns:a16="http://schemas.microsoft.com/office/drawing/2014/main" id="{8C47DC8F-1FB4-403E-B902-DA4D66968B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 b="1"/>
          <a:stretch/>
        </p:blipFill>
        <p:spPr>
          <a:xfrm>
            <a:off x="738248" y="307731"/>
            <a:ext cx="10660405" cy="399763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924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5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7367ED7-F37F-46AB-94FD-D341772D4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fi-FI" sz="4000">
                <a:solidFill>
                  <a:srgbClr val="FFFFFF"/>
                </a:solidFill>
              </a:rPr>
              <a:t>Data Analysis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8" name="Content Placeholder 3">
            <a:extLst>
              <a:ext uri="{FF2B5EF4-FFF2-40B4-BE49-F238E27FC236}">
                <a16:creationId xmlns:a16="http://schemas.microsoft.com/office/drawing/2014/main" id="{9C63D386-93AA-46B5-9984-FFFB8C97D68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4686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CBFBA5-B154-412E-964D-9506B42E1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fi-FI" sz="4000">
                <a:solidFill>
                  <a:srgbClr val="FFFFFF"/>
                </a:solidFill>
              </a:rPr>
              <a:t>User Stories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685EABC8-EA85-4D36-AB9D-1B590DE7C1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655395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0695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770D41-927D-424C-BD2C-ECDAE3AA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fi-FI" sz="4000">
                <a:solidFill>
                  <a:srgbClr val="FFFFFF"/>
                </a:solidFill>
              </a:rPr>
              <a:t>User Flows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FEC320BC-2A81-402A-BFC3-4FDA6A63F0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2002589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9392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6BBF0-1C51-4A67-8FB7-828B7068E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Two: Exploration</a:t>
            </a:r>
          </a:p>
        </p:txBody>
      </p:sp>
      <p:pic>
        <p:nvPicPr>
          <p:cNvPr id="5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3246B382-D782-4513-9005-098D8F8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38" y="307731"/>
            <a:ext cx="10804424" cy="399763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339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EB181E26-89C4-4A14-92DE-0F4C4B0E9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9951F3F-050A-4F58-AC26-FDC48292F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06" r="2" b="14574"/>
          <a:stretch/>
        </p:blipFill>
        <p:spPr>
          <a:xfrm>
            <a:off x="7291820" y="1705066"/>
            <a:ext cx="4900180" cy="2487460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4" name="Picture 4" descr="A picture containing sky, outdoor, blue&#10;&#10;Description generated with very high confidence">
            <a:extLst>
              <a:ext uri="{FF2B5EF4-FFF2-40B4-BE49-F238E27FC236}">
                <a16:creationId xmlns:a16="http://schemas.microsoft.com/office/drawing/2014/main" id="{0F0E7875-FFD2-4574-B0B7-15B861048E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999" r="-2" b="20610"/>
          <a:stretch/>
        </p:blipFill>
        <p:spPr>
          <a:xfrm>
            <a:off x="5696848" y="4357117"/>
            <a:ext cx="6495152" cy="2500884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sp>
        <p:nvSpPr>
          <p:cNvPr id="13" name="Freeform 37">
            <a:extLst>
              <a:ext uri="{FF2B5EF4-FFF2-40B4-BE49-F238E27FC236}">
                <a16:creationId xmlns:a16="http://schemas.microsoft.com/office/drawing/2014/main" id="{13958066-7CBD-4B89-8F46-614C4F28B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706018"/>
            <a:ext cx="8146356" cy="5151983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8C655-5FCD-4221-8F02-0A7A20393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2">
                    <a:lumMod val="75000"/>
                  </a:schemeClr>
                </a:solidFill>
                <a:cs typeface="Calibri Light"/>
              </a:rPr>
              <a:t>User Experience (UX)</a:t>
            </a:r>
            <a:endParaRPr lang="en-US" b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BC8E6-3811-483A-B02A-337AB6743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615363" cy="45116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2000">
                <a:cs typeface="Calibri"/>
              </a:rPr>
              <a:t>Encompasses all aspects of the end-user’s interaction with a particular product, system or service</a:t>
            </a:r>
          </a:p>
          <a:p>
            <a:r>
              <a:rPr lang="en-GB" sz="2000">
                <a:cs typeface="Calibri"/>
              </a:rPr>
              <a:t>Includes practical, experiential, affective, meaningful aspects of human-computer interaction</a:t>
            </a:r>
          </a:p>
          <a:p>
            <a:r>
              <a:rPr lang="en-GB" sz="2000">
                <a:cs typeface="Calibri"/>
              </a:rPr>
              <a:t>Includes user’s perception of system aspect of utility, ease of use and efficiency</a:t>
            </a:r>
          </a:p>
          <a:p>
            <a:r>
              <a:rPr lang="en-GB" sz="2000">
                <a:cs typeface="Calibri"/>
              </a:rPr>
              <a:t>Experts apply research and design methods to create products that people love</a:t>
            </a:r>
          </a:p>
          <a:p>
            <a:r>
              <a:rPr lang="en-GB" sz="2000">
                <a:cs typeface="Calibri"/>
              </a:rPr>
              <a:t>Critical winning factor for market lead</a:t>
            </a:r>
          </a:p>
          <a:p>
            <a:r>
              <a:rPr lang="en-GB" sz="2000">
                <a:cs typeface="Calibri"/>
              </a:rPr>
              <a:t>Rise of apple &amp; Nokia's downfall </a:t>
            </a:r>
          </a:p>
          <a:p>
            <a:r>
              <a:rPr lang="en-GB" sz="2000">
                <a:cs typeface="Calibri"/>
              </a:rPr>
              <a:t>Exciting and growing field</a:t>
            </a:r>
          </a:p>
        </p:txBody>
      </p:sp>
    </p:spTree>
    <p:extLst>
      <p:ext uri="{BB962C8B-B14F-4D97-AF65-F5344CB8AC3E}">
        <p14:creationId xmlns:p14="http://schemas.microsoft.com/office/powerpoint/2010/main" val="3853126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F0F274-5FCF-43C9-821B-C41656A5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fi-FI" sz="3200">
                <a:solidFill>
                  <a:srgbClr val="FFFFFF"/>
                </a:solidFill>
              </a:rPr>
              <a:t>Step two: Exploration</a:t>
            </a:r>
            <a:endParaRPr lang="en-US" sz="3200">
              <a:solidFill>
                <a:srgbClr val="FFFFFF"/>
              </a:solidFill>
            </a:endParaRPr>
          </a:p>
        </p:txBody>
      </p:sp>
      <p:graphicFrame>
        <p:nvGraphicFramePr>
          <p:cNvPr id="89" name="Content Placeholder 4">
            <a:extLst>
              <a:ext uri="{FF2B5EF4-FFF2-40B4-BE49-F238E27FC236}">
                <a16:creationId xmlns:a16="http://schemas.microsoft.com/office/drawing/2014/main" id="{CA16DA93-DEDC-4B83-BAEF-6664C14A6C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3438646"/>
              </p:ext>
            </p:extLst>
          </p:nvPr>
        </p:nvGraphicFramePr>
        <p:xfrm>
          <a:off x="4662488" y="952500"/>
          <a:ext cx="6904037" cy="4829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2738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72D014-6B93-48CF-83C8-03E0AB03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i-FI">
                <a:solidFill>
                  <a:srgbClr val="FFFFFF"/>
                </a:solidFill>
              </a:rPr>
              <a:t>Sketching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49" name="Content Placeholder 2">
            <a:extLst>
              <a:ext uri="{FF2B5EF4-FFF2-40B4-BE49-F238E27FC236}">
                <a16:creationId xmlns:a16="http://schemas.microsoft.com/office/drawing/2014/main" id="{F53B32E9-B26C-4F84-BB86-D3CBD569FC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45604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4254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094EC-8ACD-4D7A-A5C8-5374D8A2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i-FI">
                <a:solidFill>
                  <a:srgbClr val="FFFFFF"/>
                </a:solidFill>
              </a:rPr>
              <a:t>Wireframing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1104EBC6-2988-498D-B411-D2DFF61476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247254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5662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A8B7E-CD52-4543-AF9B-E75181F97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fi-FI" sz="4000">
                <a:solidFill>
                  <a:srgbClr val="FFFFFF"/>
                </a:solidFill>
              </a:rPr>
              <a:t>Information Architecture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CF959B3B-7920-4FE0-AD74-B55D562B36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1680651"/>
              </p:ext>
            </p:extLst>
          </p:nvPr>
        </p:nvGraphicFramePr>
        <p:xfrm>
          <a:off x="1287463" y="2962275"/>
          <a:ext cx="10066337" cy="281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9541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8804A5-0C57-45A6-B4FD-FE33A24BD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fi-FI" sz="4000">
                <a:solidFill>
                  <a:srgbClr val="FFFFFF"/>
                </a:solidFill>
              </a:rPr>
              <a:t>Prototypes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601EC6-701F-41BE-ACBF-8098ACE02E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548861"/>
              </p:ext>
            </p:extLst>
          </p:nvPr>
        </p:nvGraphicFramePr>
        <p:xfrm>
          <a:off x="1287463" y="2962275"/>
          <a:ext cx="10066337" cy="281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0187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84797-4A2F-4D3A-8F64-701D95F51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Three: Design</a:t>
            </a:r>
          </a:p>
        </p:txBody>
      </p:sp>
      <p:pic>
        <p:nvPicPr>
          <p:cNvPr id="5" name="Content Placeholder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F07AB696-B51F-47CB-9FEF-5EBD3C324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38" y="307731"/>
            <a:ext cx="10804424" cy="399763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577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0B8AE-39D5-4B19-991C-BEFDEC074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fi-FI">
                <a:solidFill>
                  <a:srgbClr val="FFFFFF"/>
                </a:solidFill>
              </a:rPr>
              <a:t>Step Three: Design</a:t>
            </a:r>
            <a:endParaRPr lang="LID4096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3FE136-F30C-4434-8BF1-0D6A643AF5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2930919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542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89A38-A470-457A-A2C6-6DED35582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fi-FI">
                <a:solidFill>
                  <a:srgbClr val="FFFFFF"/>
                </a:solidFill>
              </a:rPr>
              <a:t>Style Guides</a:t>
            </a:r>
            <a:endParaRPr lang="LID4096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E63982AD-DD66-4241-8D6E-D363221E1D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4138893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930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E1202-7243-468E-A280-8A5FB0C22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fi-FI">
                <a:solidFill>
                  <a:srgbClr val="FFFFFF"/>
                </a:solidFill>
              </a:rPr>
              <a:t>Mockups</a:t>
            </a:r>
            <a:endParaRPr lang="LID4096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63D94FE-A09A-4903-AC6F-C08504EE5E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1343908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9241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02217-F912-43B0-B3AC-D87BF093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fi-FI"/>
              <a:t>Hand-off</a:t>
            </a:r>
            <a:endParaRPr lang="LID4096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70B039-59C0-4DD1-8F2B-67EAD144D5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1077697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2500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9998D-9C3B-5248-956D-035B75D3F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fi-FI"/>
              <a:t>User Experiences ????</a:t>
            </a:r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50C722C5-2012-4892-9FDB-99BCBA73C9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0883114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1774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FFD52-58E7-4FBC-B72A-41A6EBEF4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Four: Quality Assurance (Q/A)</a:t>
            </a:r>
          </a:p>
        </p:txBody>
      </p:sp>
      <p:pic>
        <p:nvPicPr>
          <p:cNvPr id="5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6019895A-45D0-40B1-BC81-0DCBA1F34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38" y="307731"/>
            <a:ext cx="10804424" cy="399763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850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875D2-2123-4FB6-B1B2-9E78D416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fi-FI">
                <a:solidFill>
                  <a:srgbClr val="FFFFFF"/>
                </a:solidFill>
              </a:rPr>
              <a:t>Step Four: Quality Assurance</a:t>
            </a:r>
            <a:endParaRPr lang="LID4096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BB16D8-E645-493F-B272-04E8AD9E9C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504713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1454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4439E-6C24-4D79-85C7-ED83C355D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fi-FI">
                <a:solidFill>
                  <a:srgbClr val="FFFFFF"/>
                </a:solidFill>
              </a:rPr>
              <a:t>Step Four: Quality Assurance</a:t>
            </a:r>
            <a:endParaRPr lang="LID4096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77288E-61EA-402D-9014-0A84E81EE3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7385859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7389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A2A50-DF20-446E-AD0C-6B4469394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Five: Feedback</a:t>
            </a:r>
          </a:p>
        </p:txBody>
      </p:sp>
      <p:pic>
        <p:nvPicPr>
          <p:cNvPr id="5" name="Content Placeholder 4" descr="A screen 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BBF374F-13A5-46B8-BF33-0F4ADA369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38" y="307731"/>
            <a:ext cx="10804424" cy="399763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264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562D8-A5E8-441F-BD2D-981C8346B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fi-FI">
                <a:solidFill>
                  <a:srgbClr val="FFFFFF"/>
                </a:solidFill>
              </a:rPr>
              <a:t>Step Five: Feedback</a:t>
            </a:r>
            <a:endParaRPr lang="LID4096">
              <a:solidFill>
                <a:srgbClr val="FFFFFF"/>
              </a:solidFill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41AD405E-E732-4365-B82F-587ED9CD6E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9026204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1967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9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53F377-6DF0-43B5-B4AB-4A4EA601D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fi-FI"/>
              <a:t>Conclusion</a:t>
            </a:r>
            <a:endParaRPr lang="LID4096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FDEB4843-AEEB-481C-A5FA-4278FBB99F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671201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9118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2974790-8852-4217-8EC5-00AD6F9A5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AE485DA-524A-4260-9FC8-98FAACAFF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6B58B403-6C75-44AB-AE71-97BF1EB56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F012B86A-CF90-40CF-8B77-C382530E3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77EB535E-0753-4F7A-8E6A-A6BB3A3A4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6EA7969D-0525-4972-A406-A3ECCFB90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111A00F7-1251-40DA-95AA-8EB5A776D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3B034E9C-0B6D-4740-B839-339A3CFE9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79BDE6BB-D9F6-4547-A3D5-0410D5686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0B171098-0659-4752-BCA7-80539A02B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19BB0F73-3E8F-4DB3-B047-5C5FAB474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11EC89ED-7CE2-455E-9D3D-4F4F08846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A6116FC0-48C5-47DE-BEDD-5D395F751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540BFDCD-3B77-492C-A402-463DDC8C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602FA0AD-30A8-4863-A785-0D72E7D6E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F99711A0-AA25-427D-B4CB-45817E61F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E0D52CC1-593C-4216-A5D3-5839D9F72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E782A25F-17DE-4DC0-A536-76DCD24A8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9367600B-A73C-4101-8DA7-C76EDDACF1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F432540E-8D0F-4CC2-8F09-378A28D61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EAE46CBD-5B80-44B6-AA1C-75E3684D9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C4B1D7D7-5EFC-42D4-A6F3-49D60C396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A43C462C-E5B7-4580-8853-16A0D4F34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235421DC-A006-4825-B62F-7DE8D0DEA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894FD15-2E33-4234-8160-FF85F03A4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557" y="0"/>
            <a:ext cx="4640799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17" descr="A close up of a logo&#10;&#10;Description generated with high confidence">
            <a:extLst>
              <a:ext uri="{FF2B5EF4-FFF2-40B4-BE49-F238E27FC236}">
                <a16:creationId xmlns:a16="http://schemas.microsoft.com/office/drawing/2014/main" id="{8F16A0A4-0C36-46FF-BB67-68D0540EA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658" y="523645"/>
            <a:ext cx="4005608" cy="25435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5" name="Isosceles Triangle 22">
            <a:extLst>
              <a:ext uri="{FF2B5EF4-FFF2-40B4-BE49-F238E27FC236}">
                <a16:creationId xmlns:a16="http://schemas.microsoft.com/office/drawing/2014/main" id="{6F4A2966-7C28-405D-BB02-5E542A255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8D9839-C203-4964-B486-7C0FFFDE5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5FAC4-4C6C-4B96-8F90-E343FC07B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714" y="1028622"/>
            <a:ext cx="5767566" cy="54041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GB" sz="3600">
                <a:solidFill>
                  <a:srgbClr val="FFFFFF"/>
                </a:solidFill>
                <a:cs typeface="Calibri Light"/>
              </a:rPr>
              <a:t>Questions</a:t>
            </a:r>
            <a:r>
              <a:rPr lang="fi-FI" sz="3600">
                <a:solidFill>
                  <a:srgbClr val="FFFFFF"/>
                </a:solidFill>
                <a:cs typeface="Calibri Light"/>
              </a:rPr>
              <a:t>?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7833F-13C3-4429-8FFF-80F46F244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102" y="2162433"/>
            <a:ext cx="5768442" cy="26836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GB" sz="2000">
                <a:solidFill>
                  <a:srgbClr val="FFFFFE"/>
                </a:solidFill>
                <a:cs typeface="Calibri"/>
              </a:rPr>
              <a:t>How should the designer analyse designing?</a:t>
            </a:r>
          </a:p>
          <a:p>
            <a:pPr>
              <a:lnSpc>
                <a:spcPct val="100000"/>
              </a:lnSpc>
            </a:pPr>
            <a:r>
              <a:rPr lang="en-GB" sz="2000">
                <a:solidFill>
                  <a:srgbClr val="FFFFFE"/>
                </a:solidFill>
                <a:cs typeface="Calibri"/>
              </a:rPr>
              <a:t>How can you make your product more usable than competitors?</a:t>
            </a:r>
          </a:p>
        </p:txBody>
      </p:sp>
      <p:pic>
        <p:nvPicPr>
          <p:cNvPr id="21" name="Picture 21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2EA5548B-2692-461C-91C1-FE289C3CE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657" y="3727861"/>
            <a:ext cx="4005303" cy="267353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78775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0BDAB-314F-4764-B704-9ED493EE4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References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9B69E-8D98-4663-BDC3-5F365E5BB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i-FI" u="sng">
                <a:hlinkClick r:id="rId2"/>
              </a:rPr>
              <a:t>https://www.mockplus.com/blog/post/bad-web-design</a:t>
            </a:r>
            <a:endParaRPr lang="en-US">
              <a:cs typeface="Calibri"/>
            </a:endParaRPr>
          </a:p>
          <a:p>
            <a:r>
              <a:rPr lang="fi-FI">
                <a:cs typeface="Calibri"/>
                <a:hlinkClick r:id="rId3"/>
              </a:rPr>
              <a:t>http://uxdesign.com/ux-defined</a:t>
            </a:r>
            <a:endParaRPr lang="fi-FI">
              <a:cs typeface="Calibri"/>
            </a:endParaRPr>
          </a:p>
          <a:p>
            <a:r>
              <a:rPr lang="fi-FI">
                <a:cs typeface="Calibri"/>
                <a:hlinkClick r:id="rId4"/>
              </a:rPr>
              <a:t>https://www.nngroup.com/articles/100-years-ux/</a:t>
            </a:r>
          </a:p>
          <a:p>
            <a:pPr marL="0" indent="0">
              <a:buNone/>
            </a:pPr>
            <a:endParaRPr lang="fi-FI">
              <a:cs typeface="Calibri"/>
            </a:endParaRPr>
          </a:p>
          <a:p>
            <a:endParaRPr lang="fi-FI" u="sng">
              <a:cs typeface="Calibri"/>
            </a:endParaRPr>
          </a:p>
          <a:p>
            <a:endParaRPr lang="fi-FI">
              <a:cs typeface="Calibri"/>
            </a:endParaRPr>
          </a:p>
          <a:p>
            <a:endParaRPr lang="fi-FI">
              <a:cs typeface="Calibri"/>
            </a:endParaRPr>
          </a:p>
          <a:p>
            <a:endParaRPr lang="LID4096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1616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2D7E0EC-23FA-4F3F-AFCA-F701FCDC99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t="8386" b="11567"/>
          <a:stretch/>
        </p:blipFill>
        <p:spPr>
          <a:xfrm>
            <a:off x="-17" y="10"/>
            <a:ext cx="12192000" cy="6855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58D8F6-8681-8949-AC3E-405585DD9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r>
              <a:rPr lang="fi-FI" sz="3700"/>
              <a:t>Bad Design vs Good Design</a:t>
            </a:r>
            <a:br>
              <a:rPr lang="fi-FI" sz="3700"/>
            </a:br>
            <a:r>
              <a:rPr lang="fi-FI" sz="3700"/>
              <a:t>1.Bad Design</a:t>
            </a: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6844D-48C2-C743-BC31-36AC3CF98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fi-FI" sz="1800" err="1"/>
              <a:t>Information</a:t>
            </a:r>
            <a:r>
              <a:rPr lang="fi-FI" sz="1800"/>
              <a:t> </a:t>
            </a:r>
            <a:r>
              <a:rPr lang="fi-FI" sz="1800" err="1"/>
              <a:t>overload</a:t>
            </a:r>
            <a:endParaRPr lang="en-US" sz="1800" err="1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fi-FI" sz="1800"/>
              <a:t>Time </a:t>
            </a:r>
            <a:r>
              <a:rPr lang="fi-FI" sz="1800" err="1"/>
              <a:t>consuming</a:t>
            </a:r>
            <a:endParaRPr lang="fi-FI" sz="1800" err="1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fi-FI" sz="1800" err="1">
                <a:cs typeface="Calibri"/>
              </a:rPr>
              <a:t>Confusing</a:t>
            </a:r>
          </a:p>
          <a:p>
            <a:pPr marL="0" indent="0">
              <a:buNone/>
            </a:pPr>
            <a:endParaRPr lang="en-US" sz="1800">
              <a:cs typeface="Calibri"/>
            </a:endParaRPr>
          </a:p>
        </p:txBody>
      </p:sp>
      <p:sp>
        <p:nvSpPr>
          <p:cNvPr id="18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68140" y="756471"/>
            <a:ext cx="4923859" cy="6101529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7EF1B-EB78-6044-BDF9-82BD6CCD0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65" r="29575" b="-33"/>
          <a:stretch/>
        </p:blipFill>
        <p:spPr>
          <a:xfrm>
            <a:off x="7778710" y="1059471"/>
            <a:ext cx="4407610" cy="5800297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79063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99CD6-4063-9D47-B0D3-FBBC6DBAE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b="1">
                <a:solidFill>
                  <a:schemeClr val="accent1">
                    <a:lumMod val="50000"/>
                  </a:schemeClr>
                </a:solidFill>
              </a:rPr>
              <a:t>2. Good Design</a:t>
            </a:r>
            <a:endParaRPr lang="en-US" sz="4100" b="1">
              <a:solidFill>
                <a:schemeClr val="accent1">
                  <a:lumMod val="50000"/>
                </a:schemeClr>
              </a:solidFill>
              <a:ea typeface="+mj-lt"/>
              <a:cs typeface="+mj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4428D8-677B-994D-BDEE-790066DEA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709" r="29134"/>
          <a:stretch/>
        </p:blipFill>
        <p:spPr>
          <a:xfrm>
            <a:off x="577664" y="626816"/>
            <a:ext cx="3767252" cy="5825604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01B7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3630C94-626D-784D-949F-C5078F60D3B8}"/>
              </a:ext>
            </a:extLst>
          </p:cNvPr>
          <p:cNvSpPr txBox="1"/>
          <p:nvPr/>
        </p:nvSpPr>
        <p:spPr>
          <a:xfrm>
            <a:off x="5248108" y="2536722"/>
            <a:ext cx="5996555" cy="34658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20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Seems clear and eye catching information</a:t>
            </a:r>
            <a:endParaRPr lang="en-US" sz="2400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pPr marL="342900" indent="-342900">
              <a:lnSpc>
                <a:spcPct val="20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>
                <a:solidFill>
                  <a:schemeClr val="accent1">
                    <a:lumMod val="50000"/>
                  </a:schemeClr>
                </a:solidFill>
                <a:cs typeface="Calibri"/>
              </a:rPr>
              <a:t>Easily Scheduled</a:t>
            </a:r>
          </a:p>
          <a:p>
            <a:pPr marL="342900" indent="-342900">
              <a:lnSpc>
                <a:spcPct val="20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Not confusable</a:t>
            </a:r>
            <a:endParaRPr lang="en-US" sz="2400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80190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28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8FE61-9850-7749-8F1A-9616E12F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fi-FI" sz="3600">
                <a:solidFill>
                  <a:srgbClr val="3F3F3F"/>
                </a:solidFill>
              </a:rPr>
              <a:t>Signs of Good and Bad UX</a:t>
            </a:r>
            <a:br>
              <a:rPr lang="fi-FI" sz="3600">
                <a:solidFill>
                  <a:srgbClr val="3F3F3F"/>
                </a:solidFill>
              </a:rPr>
            </a:br>
            <a:endParaRPr lang="en-US" sz="3600">
              <a:solidFill>
                <a:srgbClr val="3F3F3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AB61D-4D08-1D46-9884-608B3CC31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297351" cy="2959777"/>
          </a:xfrm>
        </p:spPr>
        <p:txBody>
          <a:bodyPr anchor="t">
            <a:normAutofit/>
          </a:bodyPr>
          <a:lstStyle/>
          <a:p>
            <a:r>
              <a:rPr lang="en-GB" sz="1700"/>
              <a:t>An easy to understand navigation</a:t>
            </a:r>
            <a:endParaRPr lang="en-GB" sz="1700">
              <a:cs typeface="Calibri"/>
            </a:endParaRPr>
          </a:p>
          <a:p>
            <a:r>
              <a:rPr lang="en-GB" sz="1700"/>
              <a:t>Proper use of animation</a:t>
            </a:r>
            <a:endParaRPr lang="en-GB" sz="1700">
              <a:cs typeface="Calibri"/>
            </a:endParaRPr>
          </a:p>
          <a:p>
            <a:r>
              <a:rPr lang="en-GB" sz="1700"/>
              <a:t>Good </a:t>
            </a:r>
            <a:r>
              <a:rPr lang="en-GB" sz="1700" err="1"/>
              <a:t>color</a:t>
            </a:r>
            <a:r>
              <a:rPr lang="en-GB" sz="1700"/>
              <a:t> scheme</a:t>
            </a:r>
            <a:endParaRPr lang="en-GB" sz="1700">
              <a:cs typeface="Calibri"/>
            </a:endParaRPr>
          </a:p>
          <a:p>
            <a:r>
              <a:rPr lang="en-GB" sz="1700"/>
              <a:t>Clean layout</a:t>
            </a:r>
            <a:endParaRPr lang="en-GB" sz="1700">
              <a:cs typeface="Calibri"/>
            </a:endParaRPr>
          </a:p>
          <a:p>
            <a:r>
              <a:rPr lang="en-GB" sz="1700"/>
              <a:t>A visual appealing interface</a:t>
            </a:r>
            <a:endParaRPr lang="en-GB" sz="1700">
              <a:cs typeface="Calibri"/>
            </a:endParaRPr>
          </a:p>
          <a:p>
            <a:r>
              <a:rPr lang="en-GB" sz="1700"/>
              <a:t>Choosing a design that is appropriate to the topic or theme</a:t>
            </a:r>
            <a:endParaRPr lang="en-GB" sz="1700">
              <a:cs typeface="Calibri"/>
            </a:endParaRPr>
          </a:p>
          <a:p>
            <a:r>
              <a:rPr lang="en-GB" sz="1700"/>
              <a:t>Keeping designs elements and content organized</a:t>
            </a:r>
          </a:p>
        </p:txBody>
      </p:sp>
      <p:cxnSp>
        <p:nvCxnSpPr>
          <p:cNvPr id="54" name="Straight Connector 30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C62462-0501-9243-A080-FD6B33D51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1" y="2888250"/>
            <a:ext cx="4292594" cy="2959778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000"/>
              <a:t>Unbelievable navigational structure</a:t>
            </a:r>
            <a:endParaRPr lang="en-GB" sz="2000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GB" sz="2000"/>
              <a:t>Poor typography makes it unreadable</a:t>
            </a:r>
            <a:endParaRPr lang="en-GB" sz="2000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GB" sz="2000"/>
              <a:t>Random use of </a:t>
            </a:r>
            <a:r>
              <a:rPr lang="en-GB" sz="2000" err="1"/>
              <a:t>colors</a:t>
            </a:r>
            <a:endParaRPr lang="en-GB" sz="2000" err="1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GB" sz="2000">
                <a:cs typeface="Calibri"/>
              </a:rPr>
              <a:t> Not responsive design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endParaRPr lang="fi-FI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09636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39F1F-E90F-EA4F-AA5C-DED2C9E75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fi-FI" err="1"/>
              <a:t>What</a:t>
            </a:r>
            <a:r>
              <a:rPr lang="fi-FI"/>
              <a:t> </a:t>
            </a:r>
            <a:r>
              <a:rPr lang="fi-FI" err="1"/>
              <a:t>are</a:t>
            </a:r>
            <a:r>
              <a:rPr lang="fi-FI"/>
              <a:t>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benefits</a:t>
            </a:r>
            <a:r>
              <a:rPr lang="fi-FI"/>
              <a:t> of </a:t>
            </a:r>
            <a:r>
              <a:rPr lang="fi-FI" err="1"/>
              <a:t>adding</a:t>
            </a:r>
            <a:r>
              <a:rPr lang="fi-FI"/>
              <a:t> UX to a </a:t>
            </a:r>
            <a:r>
              <a:rPr lang="fi-FI" err="1"/>
              <a:t>product</a:t>
            </a:r>
            <a:r>
              <a:rPr lang="fi-FI"/>
              <a:t> </a:t>
            </a:r>
            <a:r>
              <a:rPr lang="fi-FI" err="1"/>
              <a:t>Development</a:t>
            </a:r>
            <a:r>
              <a:rPr lang="fi-FI"/>
              <a:t> </a:t>
            </a:r>
            <a:r>
              <a:rPr lang="fi-FI" err="1"/>
              <a:t>Process</a:t>
            </a:r>
            <a:r>
              <a:rPr lang="fi-FI"/>
              <a:t>??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31FAAF-CF1B-41B0-A8D1-2D8B11D7EB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1351742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6979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8633-4303-5443-B9C9-206A8C632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Consequent</a:t>
            </a:r>
            <a:r>
              <a:rPr lang="fi-FI">
                <a:solidFill>
                  <a:schemeClr val="accent1">
                    <a:lumMod val="60000"/>
                    <a:lumOff val="40000"/>
                  </a:schemeClr>
                </a:solidFill>
              </a:rPr>
              <a:t>!!!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8EA25-9CC2-6F47-85E1-08EF9431C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GB" sz="2000"/>
              <a:t>Good UX product have higher chances to success in market rather than Bad UX.</a:t>
            </a:r>
            <a:endParaRPr lang="en-GB" sz="2000">
              <a:cs typeface="Calibri"/>
            </a:endParaRPr>
          </a:p>
          <a:p>
            <a:pPr algn="just">
              <a:lnSpc>
                <a:spcPct val="150000"/>
              </a:lnSpc>
            </a:pPr>
            <a:r>
              <a:rPr lang="en-GB" sz="2000"/>
              <a:t>Goods design takes the investment but returns as more times.</a:t>
            </a:r>
            <a:endParaRPr lang="en-GB" sz="2000">
              <a:cs typeface="Calibri"/>
            </a:endParaRPr>
          </a:p>
          <a:p>
            <a:pPr algn="just">
              <a:lnSpc>
                <a:spcPct val="150000"/>
              </a:lnSpc>
            </a:pPr>
            <a:r>
              <a:rPr lang="en-GB" sz="2000"/>
              <a:t>Bad UX of curse reduced the life period of product in Market</a:t>
            </a:r>
            <a:r>
              <a:rPr lang="fi-FI" sz="2000"/>
              <a:t>.</a:t>
            </a:r>
            <a:endParaRPr lang="fi-FI" sz="2000">
              <a:cs typeface="Calibri"/>
            </a:endParaRPr>
          </a:p>
          <a:p>
            <a:pPr marL="0" indent="0">
              <a:buNone/>
            </a:pPr>
            <a:endParaRPr lang="fi-FI" sz="1800"/>
          </a:p>
          <a:p>
            <a:endParaRPr lang="en-US" sz="1800"/>
          </a:p>
        </p:txBody>
      </p:sp>
      <p:sp>
        <p:nvSpPr>
          <p:cNvPr id="8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85A9209F-3BB3-4098-A15F-E7A92C931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66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0103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65E0F250-3D09-4208-B61D-FD1BE1D6C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01" b="27701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A45DE-C927-43D3-9D41-86F3FDE2C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15" y="4896093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>
                    <a:lumMod val="50000"/>
                  </a:schemeClr>
                </a:solidFill>
                <a:cs typeface="Calibri Light"/>
              </a:rPr>
              <a:t>Initial official use of UX</a:t>
            </a:r>
            <a:endParaRPr lang="en-US" sz="40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91E51-C797-421D-B743-7F72A2749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134" y="812924"/>
            <a:ext cx="5975957" cy="209940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BFBFBF"/>
                </a:solidFill>
                <a:cs typeface="Calibri"/>
              </a:rPr>
              <a:t>“I invented the term because I thought human interface and usability were too narrow"</a:t>
            </a:r>
            <a:endParaRPr lang="en-US">
              <a:solidFill>
                <a:srgbClr val="BFBFBF"/>
              </a:solidFill>
              <a:cs typeface="Calibri"/>
            </a:endParaRPr>
          </a:p>
          <a:p>
            <a:pPr marL="0" indent="0" algn="ctr">
              <a:buNone/>
            </a:pPr>
            <a:r>
              <a:rPr lang="en-US" sz="2400">
                <a:solidFill>
                  <a:srgbClr val="BFBFBF"/>
                </a:solidFill>
                <a:cs typeface="Calibri"/>
              </a:rPr>
              <a:t>Don Norman</a:t>
            </a:r>
          </a:p>
          <a:p>
            <a:pPr algn="ctr">
              <a:buNone/>
            </a:pPr>
            <a:r>
              <a:rPr lang="en-US" sz="1600">
                <a:solidFill>
                  <a:srgbClr val="BFBFBF"/>
                </a:solidFill>
                <a:cs typeface="Calibri"/>
              </a:rPr>
              <a:t>(former Vice President of the Advanced Technology Group at Apple)</a:t>
            </a:r>
            <a:endParaRPr lang="en-US" sz="1600"/>
          </a:p>
        </p:txBody>
      </p:sp>
      <p:pic>
        <p:nvPicPr>
          <p:cNvPr id="10" name="Picture 11" descr="A silhouette of a person&#10;&#10;Description generated with high confidence">
            <a:extLst>
              <a:ext uri="{FF2B5EF4-FFF2-40B4-BE49-F238E27FC236}">
                <a16:creationId xmlns:a16="http://schemas.microsoft.com/office/drawing/2014/main" id="{30D3CA97-0C38-4E15-A3AB-7AC0DE617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343" y="4587815"/>
            <a:ext cx="1938068" cy="1938068"/>
          </a:xfrm>
          <a:prstGeom prst="rect">
            <a:avLst/>
          </a:prstGeom>
        </p:spPr>
      </p:pic>
      <p:pic>
        <p:nvPicPr>
          <p:cNvPr id="14" name="Picture 14" descr="A hand holding a cell phone&#10;&#10;Description generated with very high confidence">
            <a:extLst>
              <a:ext uri="{FF2B5EF4-FFF2-40B4-BE49-F238E27FC236}">
                <a16:creationId xmlns:a16="http://schemas.microsoft.com/office/drawing/2014/main" id="{0E95C64F-44D7-4D6C-BB55-A55A1E954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3796" y="4584940"/>
            <a:ext cx="27432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8314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1260</Words>
  <Application>Microsoft Office PowerPoint</Application>
  <PresentationFormat>Widescreen</PresentationFormat>
  <Paragraphs>186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User Experience (UX)</vt:lpstr>
      <vt:lpstr>User Experiences ????</vt:lpstr>
      <vt:lpstr>Bad Design vs Good Design 1.Bad Design</vt:lpstr>
      <vt:lpstr>2. Good Design</vt:lpstr>
      <vt:lpstr>Signs of Good and Bad UX </vt:lpstr>
      <vt:lpstr>What are the benefits of adding UX to a product Development Process??</vt:lpstr>
      <vt:lpstr>Consequent!!!</vt:lpstr>
      <vt:lpstr>Initial official use of UX</vt:lpstr>
      <vt:lpstr>Why UX is not?</vt:lpstr>
      <vt:lpstr>Factors affecting UX over time</vt:lpstr>
      <vt:lpstr>UX profession's growth</vt:lpstr>
      <vt:lpstr>Why User Experience Matters?</vt:lpstr>
      <vt:lpstr>UX as process of product</vt:lpstr>
      <vt:lpstr>Step One: Preplanning</vt:lpstr>
      <vt:lpstr>Data Analysis</vt:lpstr>
      <vt:lpstr>User Stories</vt:lpstr>
      <vt:lpstr>User Flows</vt:lpstr>
      <vt:lpstr>Step Two: Exploration</vt:lpstr>
      <vt:lpstr>Step two: Exploration</vt:lpstr>
      <vt:lpstr>Sketching</vt:lpstr>
      <vt:lpstr>Wireframing</vt:lpstr>
      <vt:lpstr>Information Architecture</vt:lpstr>
      <vt:lpstr>Prototypes</vt:lpstr>
      <vt:lpstr>Step Three: Design</vt:lpstr>
      <vt:lpstr>Step Three: Design</vt:lpstr>
      <vt:lpstr>Style Guides</vt:lpstr>
      <vt:lpstr>Mockups</vt:lpstr>
      <vt:lpstr>Hand-off</vt:lpstr>
      <vt:lpstr>Step Four: Quality Assurance (Q/A)</vt:lpstr>
      <vt:lpstr>Step Four: Quality Assurance</vt:lpstr>
      <vt:lpstr>Step Four: Quality Assurance</vt:lpstr>
      <vt:lpstr>Step Five: Feedback</vt:lpstr>
      <vt:lpstr>Step Five: Feedback</vt:lpstr>
      <vt:lpstr>Conclusion</vt:lpstr>
      <vt:lpstr>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shailendra kushwaha</dc:creator>
  <cp:lastModifiedBy>shailendra kushwaha</cp:lastModifiedBy>
  <cp:revision>2</cp:revision>
  <dcterms:created xsi:type="dcterms:W3CDTF">1601-01-01T00:00:00Z</dcterms:created>
  <dcterms:modified xsi:type="dcterms:W3CDTF">2019-08-07T18:17:27Z</dcterms:modified>
</cp:coreProperties>
</file>